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61" r:id="rId5"/>
    <p:sldId id="417" r:id="rId6"/>
    <p:sldId id="418" r:id="rId7"/>
    <p:sldId id="415" r:id="rId8"/>
    <p:sldId id="416" r:id="rId9"/>
    <p:sldId id="414" r:id="rId10"/>
    <p:sldId id="404" r:id="rId11"/>
    <p:sldId id="405" r:id="rId12"/>
    <p:sldId id="375" r:id="rId13"/>
    <p:sldId id="406" r:id="rId14"/>
    <p:sldId id="407" r:id="rId15"/>
    <p:sldId id="419" r:id="rId16"/>
    <p:sldId id="387" r:id="rId17"/>
    <p:sldId id="400" r:id="rId18"/>
    <p:sldId id="395" r:id="rId19"/>
    <p:sldId id="388" r:id="rId20"/>
    <p:sldId id="401" r:id="rId21"/>
    <p:sldId id="390" r:id="rId22"/>
    <p:sldId id="392" r:id="rId23"/>
    <p:sldId id="420" r:id="rId24"/>
    <p:sldId id="372" r:id="rId25"/>
    <p:sldId id="421" r:id="rId26"/>
    <p:sldId id="410" r:id="rId27"/>
    <p:sldId id="379" r:id="rId28"/>
    <p:sldId id="423" r:id="rId29"/>
    <p:sldId id="380" r:id="rId30"/>
    <p:sldId id="409" r:id="rId31"/>
    <p:sldId id="411" r:id="rId32"/>
    <p:sldId id="384" r:id="rId33"/>
    <p:sldId id="412" r:id="rId34"/>
    <p:sldId id="36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694859-E1C1-4BF5-9AB1-70E23800CF70}">
          <p14:sldIdLst>
            <p14:sldId id="261"/>
            <p14:sldId id="417"/>
          </p14:sldIdLst>
        </p14:section>
        <p14:section name="Closed Loop control and Stiction" id="{4686344E-E15C-4765-8C42-D73C7AD5744B}">
          <p14:sldIdLst>
            <p14:sldId id="418"/>
            <p14:sldId id="415"/>
            <p14:sldId id="416"/>
            <p14:sldId id="414"/>
            <p14:sldId id="404"/>
            <p14:sldId id="405"/>
            <p14:sldId id="375"/>
            <p14:sldId id="406"/>
            <p14:sldId id="407"/>
          </p14:sldIdLst>
        </p14:section>
        <p14:section name="Different types of networks" id="{215BB349-6095-4315-BDF1-FF8D1D086FC8}">
          <p14:sldIdLst>
            <p14:sldId id="419"/>
            <p14:sldId id="387"/>
            <p14:sldId id="400"/>
            <p14:sldId id="395"/>
            <p14:sldId id="388"/>
            <p14:sldId id="401"/>
            <p14:sldId id="390"/>
            <p14:sldId id="392"/>
          </p14:sldIdLst>
        </p14:section>
        <p14:section name="Project" id="{D57EA3D1-1556-4EA1-AA95-A8D743B111AB}">
          <p14:sldIdLst>
            <p14:sldId id="420"/>
            <p14:sldId id="372"/>
            <p14:sldId id="421"/>
            <p14:sldId id="410"/>
            <p14:sldId id="379"/>
            <p14:sldId id="423"/>
            <p14:sldId id="380"/>
            <p14:sldId id="409"/>
            <p14:sldId id="411"/>
            <p14:sldId id="384"/>
            <p14:sldId id="412"/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jay K Dave" initials="SKD" lastIdx="2" clrIdx="0">
    <p:extLst>
      <p:ext uri="{19B8F6BF-5375-455C-9EA6-DF929625EA0E}">
        <p15:presenceInfo xmlns:p15="http://schemas.microsoft.com/office/powerpoint/2012/main" userId="S-1-5-21-1244467668-1331586020-26564730-258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CCCC"/>
    <a:srgbClr val="FFFFFF"/>
    <a:srgbClr val="FF9900"/>
    <a:srgbClr val="DC202E"/>
    <a:srgbClr val="E0E0E0"/>
    <a:srgbClr val="C0C0C0"/>
    <a:srgbClr val="A0A0A0"/>
    <a:srgbClr val="707070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3DAA90-9A93-4AD6-B248-88C6CC526F85}" v="74" dt="2023-11-02T04:43:09.8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88602" autoAdjust="0"/>
  </p:normalViewPr>
  <p:slideViewPr>
    <p:cSldViewPr snapToGrid="0" snapToObjects="1" showGuides="1">
      <p:cViewPr varScale="1">
        <p:scale>
          <a:sx n="97" d="100"/>
          <a:sy n="97" d="100"/>
        </p:scale>
        <p:origin x="131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napToObjects="1" showGuides="1">
      <p:cViewPr varScale="1">
        <p:scale>
          <a:sx n="124" d="100"/>
          <a:sy n="124" d="100"/>
        </p:scale>
        <p:origin x="487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, Sanjay" userId="27dd32c1-d438-4ed9-a7db-f41bbf07e099" providerId="ADAL" clId="{AE3DAA90-9A93-4AD6-B248-88C6CC526F85}"/>
    <pc:docChg chg="undo custSel addSld delSld modSld sldOrd modMainMaster addSection modSection">
      <pc:chgData name="Dave, Sanjay" userId="27dd32c1-d438-4ed9-a7db-f41bbf07e099" providerId="ADAL" clId="{AE3DAA90-9A93-4AD6-B248-88C6CC526F85}" dt="2023-11-02T04:49:17.808" v="2362" actId="20577"/>
      <pc:docMkLst>
        <pc:docMk/>
      </pc:docMkLst>
      <pc:sldChg chg="addSp delSp modSp mod modClrScheme chgLayout">
        <pc:chgData name="Dave, Sanjay" userId="27dd32c1-d438-4ed9-a7db-f41bbf07e099" providerId="ADAL" clId="{AE3DAA90-9A93-4AD6-B248-88C6CC526F85}" dt="2023-11-01T11:24:41.248" v="1439" actId="14100"/>
        <pc:sldMkLst>
          <pc:docMk/>
          <pc:sldMk cId="2320771040" sldId="261"/>
        </pc:sldMkLst>
        <pc:spChg chg="mod ord">
          <ac:chgData name="Dave, Sanjay" userId="27dd32c1-d438-4ed9-a7db-f41bbf07e099" providerId="ADAL" clId="{AE3DAA90-9A93-4AD6-B248-88C6CC526F85}" dt="2023-11-01T11:24:41.248" v="1439" actId="14100"/>
          <ac:spMkLst>
            <pc:docMk/>
            <pc:sldMk cId="2320771040" sldId="261"/>
            <ac:spMk id="2" creationId="{23423282-47ED-48A9-BB4D-CF63D190058B}"/>
          </ac:spMkLst>
        </pc:spChg>
        <pc:spChg chg="del">
          <ac:chgData name="Dave, Sanjay" userId="27dd32c1-d438-4ed9-a7db-f41bbf07e099" providerId="ADAL" clId="{AE3DAA90-9A93-4AD6-B248-88C6CC526F85}" dt="2023-10-29T13:43:00.125" v="0" actId="478"/>
          <ac:spMkLst>
            <pc:docMk/>
            <pc:sldMk cId="2320771040" sldId="261"/>
            <ac:spMk id="4" creationId="{00000000-0000-0000-0000-000000000000}"/>
          </ac:spMkLst>
        </pc:spChg>
        <pc:spChg chg="add del mod">
          <ac:chgData name="Dave, Sanjay" userId="27dd32c1-d438-4ed9-a7db-f41bbf07e099" providerId="ADAL" clId="{AE3DAA90-9A93-4AD6-B248-88C6CC526F85}" dt="2023-11-01T09:25:02.719" v="1008" actId="700"/>
          <ac:spMkLst>
            <pc:docMk/>
            <pc:sldMk cId="2320771040" sldId="261"/>
            <ac:spMk id="4" creationId="{63167FA9-CDBC-7B16-CDEB-404E9F476902}"/>
          </ac:spMkLst>
        </pc:spChg>
        <pc:spChg chg="mod ord">
          <ac:chgData name="Dave, Sanjay" userId="27dd32c1-d438-4ed9-a7db-f41bbf07e099" providerId="ADAL" clId="{AE3DAA90-9A93-4AD6-B248-88C6CC526F85}" dt="2023-11-01T09:25:02.719" v="1008" actId="700"/>
          <ac:spMkLst>
            <pc:docMk/>
            <pc:sldMk cId="2320771040" sldId="261"/>
            <ac:spMk id="5" creationId="{22214EB2-659E-464C-9CED-01CD826625A3}"/>
          </ac:spMkLst>
        </pc:spChg>
        <pc:spChg chg="del">
          <ac:chgData name="Dave, Sanjay" userId="27dd32c1-d438-4ed9-a7db-f41bbf07e099" providerId="ADAL" clId="{AE3DAA90-9A93-4AD6-B248-88C6CC526F85}" dt="2023-10-29T14:25:29.152" v="288" actId="478"/>
          <ac:spMkLst>
            <pc:docMk/>
            <pc:sldMk cId="2320771040" sldId="261"/>
            <ac:spMk id="6" creationId="{00000000-0000-0000-0000-000000000000}"/>
          </ac:spMkLst>
        </pc:spChg>
        <pc:spChg chg="add del mod">
          <ac:chgData name="Dave, Sanjay" userId="27dd32c1-d438-4ed9-a7db-f41bbf07e099" providerId="ADAL" clId="{AE3DAA90-9A93-4AD6-B248-88C6CC526F85}" dt="2023-11-01T09:25:02.719" v="1008" actId="700"/>
          <ac:spMkLst>
            <pc:docMk/>
            <pc:sldMk cId="2320771040" sldId="261"/>
            <ac:spMk id="7" creationId="{B71EFA93-96CB-138F-FDDD-BD4E68164E44}"/>
          </ac:spMkLst>
        </pc:spChg>
        <pc:spChg chg="add del mod">
          <ac:chgData name="Dave, Sanjay" userId="27dd32c1-d438-4ed9-a7db-f41bbf07e099" providerId="ADAL" clId="{AE3DAA90-9A93-4AD6-B248-88C6CC526F85}" dt="2023-11-01T09:25:02.719" v="1008" actId="700"/>
          <ac:spMkLst>
            <pc:docMk/>
            <pc:sldMk cId="2320771040" sldId="261"/>
            <ac:spMk id="11" creationId="{BC4BCC9C-151B-12F6-24A9-FB4CD1322204}"/>
          </ac:spMkLst>
        </pc:spChg>
        <pc:spChg chg="add del mod">
          <ac:chgData name="Dave, Sanjay" userId="27dd32c1-d438-4ed9-a7db-f41bbf07e099" providerId="ADAL" clId="{AE3DAA90-9A93-4AD6-B248-88C6CC526F85}" dt="2023-11-01T09:25:02.719" v="1008" actId="700"/>
          <ac:spMkLst>
            <pc:docMk/>
            <pc:sldMk cId="2320771040" sldId="261"/>
            <ac:spMk id="14" creationId="{B92C4608-4F19-70C0-4BC7-CFE7ECDEDD16}"/>
          </ac:spMkLst>
        </pc:spChg>
        <pc:spChg chg="add del mod">
          <ac:chgData name="Dave, Sanjay" userId="27dd32c1-d438-4ed9-a7db-f41bbf07e099" providerId="ADAL" clId="{AE3DAA90-9A93-4AD6-B248-88C6CC526F85}" dt="2023-11-01T09:25:02.719" v="1008" actId="700"/>
          <ac:spMkLst>
            <pc:docMk/>
            <pc:sldMk cId="2320771040" sldId="261"/>
            <ac:spMk id="17" creationId="{01C63B4A-EBDE-8324-829B-B6419A9F19FA}"/>
          </ac:spMkLst>
        </pc:spChg>
        <pc:spChg chg="add del mod ord">
          <ac:chgData name="Dave, Sanjay" userId="27dd32c1-d438-4ed9-a7db-f41bbf07e099" providerId="ADAL" clId="{AE3DAA90-9A93-4AD6-B248-88C6CC526F85}" dt="2023-11-01T09:25:05.852" v="1009" actId="478"/>
          <ac:spMkLst>
            <pc:docMk/>
            <pc:sldMk cId="2320771040" sldId="261"/>
            <ac:spMk id="19" creationId="{4DCA926D-6733-B133-F409-2D1B3DA44213}"/>
          </ac:spMkLst>
        </pc:spChg>
        <pc:picChg chg="del">
          <ac:chgData name="Dave, Sanjay" userId="27dd32c1-d438-4ed9-a7db-f41bbf07e099" providerId="ADAL" clId="{AE3DAA90-9A93-4AD6-B248-88C6CC526F85}" dt="2023-11-01T09:24:57.857" v="1006" actId="478"/>
          <ac:picMkLst>
            <pc:docMk/>
            <pc:sldMk cId="2320771040" sldId="261"/>
            <ac:picMk id="8" creationId="{877B33F5-8B5B-4093-B9D5-6B7E3912F65D}"/>
          </ac:picMkLst>
        </pc:picChg>
        <pc:picChg chg="del">
          <ac:chgData name="Dave, Sanjay" userId="27dd32c1-d438-4ed9-a7db-f41bbf07e099" providerId="ADAL" clId="{AE3DAA90-9A93-4AD6-B248-88C6CC526F85}" dt="2023-11-01T09:24:55.783" v="1003" actId="478"/>
          <ac:picMkLst>
            <pc:docMk/>
            <pc:sldMk cId="2320771040" sldId="261"/>
            <ac:picMk id="10" creationId="{87A7380F-D68B-47F2-B664-828FE18D5CC7}"/>
          </ac:picMkLst>
        </pc:picChg>
        <pc:picChg chg="del">
          <ac:chgData name="Dave, Sanjay" userId="27dd32c1-d438-4ed9-a7db-f41bbf07e099" providerId="ADAL" clId="{AE3DAA90-9A93-4AD6-B248-88C6CC526F85}" dt="2023-11-01T09:24:56.593" v="1004" actId="478"/>
          <ac:picMkLst>
            <pc:docMk/>
            <pc:sldMk cId="2320771040" sldId="261"/>
            <ac:picMk id="12" creationId="{BBCE16CD-F47F-4E37-AA53-BEB49A836EAF}"/>
          </ac:picMkLst>
        </pc:picChg>
        <pc:picChg chg="del">
          <ac:chgData name="Dave, Sanjay" userId="27dd32c1-d438-4ed9-a7db-f41bbf07e099" providerId="ADAL" clId="{AE3DAA90-9A93-4AD6-B248-88C6CC526F85}" dt="2023-11-01T09:24:58.485" v="1007" actId="478"/>
          <ac:picMkLst>
            <pc:docMk/>
            <pc:sldMk cId="2320771040" sldId="261"/>
            <ac:picMk id="15" creationId="{89359286-BCEE-433C-86D4-45FDF445A059}"/>
          </ac:picMkLst>
        </pc:picChg>
        <pc:picChg chg="del">
          <ac:chgData name="Dave, Sanjay" userId="27dd32c1-d438-4ed9-a7db-f41bbf07e099" providerId="ADAL" clId="{AE3DAA90-9A93-4AD6-B248-88C6CC526F85}" dt="2023-11-01T09:24:57.184" v="1005" actId="478"/>
          <ac:picMkLst>
            <pc:docMk/>
            <pc:sldMk cId="2320771040" sldId="261"/>
            <ac:picMk id="18" creationId="{82F1C6B1-C469-409D-9B1B-648DB2804822}"/>
          </ac:picMkLst>
        </pc:picChg>
      </pc:sldChg>
      <pc:sldChg chg="add del">
        <pc:chgData name="Dave, Sanjay" userId="27dd32c1-d438-4ed9-a7db-f41bbf07e099" providerId="ADAL" clId="{AE3DAA90-9A93-4AD6-B248-88C6CC526F85}" dt="2023-11-01T12:30:28.885" v="1696" actId="47"/>
        <pc:sldMkLst>
          <pc:docMk/>
          <pc:sldMk cId="1429787349" sldId="359"/>
        </pc:sldMkLst>
      </pc:sldChg>
      <pc:sldChg chg="delSp modSp mod">
        <pc:chgData name="Dave, Sanjay" userId="27dd32c1-d438-4ed9-a7db-f41bbf07e099" providerId="ADAL" clId="{AE3DAA90-9A93-4AD6-B248-88C6CC526F85}" dt="2023-11-02T04:49:17.808" v="2362" actId="20577"/>
        <pc:sldMkLst>
          <pc:docMk/>
          <pc:sldMk cId="2260711063" sldId="365"/>
        </pc:sldMkLst>
        <pc:spChg chg="mod">
          <ac:chgData name="Dave, Sanjay" userId="27dd32c1-d438-4ed9-a7db-f41bbf07e099" providerId="ADAL" clId="{AE3DAA90-9A93-4AD6-B248-88C6CC526F85}" dt="2023-11-01T12:33:51.578" v="1846" actId="20577"/>
          <ac:spMkLst>
            <pc:docMk/>
            <pc:sldMk cId="2260711063" sldId="365"/>
            <ac:spMk id="8" creationId="{00000000-0000-0000-0000-000000000000}"/>
          </ac:spMkLst>
        </pc:spChg>
        <pc:spChg chg="mod">
          <ac:chgData name="Dave, Sanjay" userId="27dd32c1-d438-4ed9-a7db-f41bbf07e099" providerId="ADAL" clId="{AE3DAA90-9A93-4AD6-B248-88C6CC526F85}" dt="2023-11-02T04:49:17.808" v="2362" actId="20577"/>
          <ac:spMkLst>
            <pc:docMk/>
            <pc:sldMk cId="2260711063" sldId="365"/>
            <ac:spMk id="10" creationId="{00000000-0000-0000-0000-000000000000}"/>
          </ac:spMkLst>
        </pc:spChg>
        <pc:picChg chg="del">
          <ac:chgData name="Dave, Sanjay" userId="27dd32c1-d438-4ed9-a7db-f41bbf07e099" providerId="ADAL" clId="{AE3DAA90-9A93-4AD6-B248-88C6CC526F85}" dt="2023-11-01T12:30:41.844" v="1698" actId="478"/>
          <ac:picMkLst>
            <pc:docMk/>
            <pc:sldMk cId="2260711063" sldId="365"/>
            <ac:picMk id="6" creationId="{00000000-0000-0000-0000-000000000000}"/>
          </ac:picMkLst>
        </pc:picChg>
      </pc:sldChg>
      <pc:sldChg chg="del">
        <pc:chgData name="Dave, Sanjay" userId="27dd32c1-d438-4ed9-a7db-f41bbf07e099" providerId="ADAL" clId="{AE3DAA90-9A93-4AD6-B248-88C6CC526F85}" dt="2023-10-29T15:20:25.790" v="428" actId="2696"/>
        <pc:sldMkLst>
          <pc:docMk/>
          <pc:sldMk cId="354929629" sldId="366"/>
        </pc:sldMkLst>
      </pc:sldChg>
      <pc:sldChg chg="del">
        <pc:chgData name="Dave, Sanjay" userId="27dd32c1-d438-4ed9-a7db-f41bbf07e099" providerId="ADAL" clId="{AE3DAA90-9A93-4AD6-B248-88C6CC526F85}" dt="2023-10-29T15:20:34.482" v="429" actId="2696"/>
        <pc:sldMkLst>
          <pc:docMk/>
          <pc:sldMk cId="1895712332" sldId="368"/>
        </pc:sldMkLst>
      </pc:sldChg>
      <pc:sldChg chg="del">
        <pc:chgData name="Dave, Sanjay" userId="27dd32c1-d438-4ed9-a7db-f41bbf07e099" providerId="ADAL" clId="{AE3DAA90-9A93-4AD6-B248-88C6CC526F85}" dt="2023-10-29T15:08:29.861" v="417" actId="47"/>
        <pc:sldMkLst>
          <pc:docMk/>
          <pc:sldMk cId="2066801228" sldId="371"/>
        </pc:sldMkLst>
      </pc:sldChg>
      <pc:sldChg chg="addSp delSp modSp mod ord">
        <pc:chgData name="Dave, Sanjay" userId="27dd32c1-d438-4ed9-a7db-f41bbf07e099" providerId="ADAL" clId="{AE3DAA90-9A93-4AD6-B248-88C6CC526F85}" dt="2023-11-02T04:43:10.937" v="2284" actId="20577"/>
        <pc:sldMkLst>
          <pc:docMk/>
          <pc:sldMk cId="350618336" sldId="372"/>
        </pc:sldMkLst>
        <pc:spChg chg="del">
          <ac:chgData name="Dave, Sanjay" userId="27dd32c1-d438-4ed9-a7db-f41bbf07e099" providerId="ADAL" clId="{AE3DAA90-9A93-4AD6-B248-88C6CC526F85}" dt="2023-11-01T09:27:22.140" v="1014" actId="478"/>
          <ac:spMkLst>
            <pc:docMk/>
            <pc:sldMk cId="350618336" sldId="372"/>
            <ac:spMk id="4" creationId="{00000000-0000-0000-0000-000000000000}"/>
          </ac:spMkLst>
        </pc:spChg>
        <pc:spChg chg="add mod">
          <ac:chgData name="Dave, Sanjay" userId="27dd32c1-d438-4ed9-a7db-f41bbf07e099" providerId="ADAL" clId="{AE3DAA90-9A93-4AD6-B248-88C6CC526F85}" dt="2023-11-01T10:47:19.609" v="1437" actId="122"/>
          <ac:spMkLst>
            <pc:docMk/>
            <pc:sldMk cId="350618336" sldId="372"/>
            <ac:spMk id="5" creationId="{BE33B88C-082C-A939-CD76-5FB085CA0397}"/>
          </ac:spMkLst>
        </pc:spChg>
        <pc:spChg chg="del mod">
          <ac:chgData name="Dave, Sanjay" userId="27dd32c1-d438-4ed9-a7db-f41bbf07e099" providerId="ADAL" clId="{AE3DAA90-9A93-4AD6-B248-88C6CC526F85}" dt="2023-11-01T09:29:26.499" v="1075" actId="478"/>
          <ac:spMkLst>
            <pc:docMk/>
            <pc:sldMk cId="350618336" sldId="372"/>
            <ac:spMk id="7" creationId="{00000000-0000-0000-0000-000000000000}"/>
          </ac:spMkLst>
        </pc:spChg>
        <pc:graphicFrameChg chg="mod modGraphic">
          <ac:chgData name="Dave, Sanjay" userId="27dd32c1-d438-4ed9-a7db-f41bbf07e099" providerId="ADAL" clId="{AE3DAA90-9A93-4AD6-B248-88C6CC526F85}" dt="2023-11-02T04:43:10.937" v="2284" actId="20577"/>
          <ac:graphicFrameMkLst>
            <pc:docMk/>
            <pc:sldMk cId="350618336" sldId="372"/>
            <ac:graphicFrameMk id="2" creationId="{00000000-0000-0000-0000-000000000000}"/>
          </ac:graphicFrameMkLst>
        </pc:graphicFrameChg>
      </pc:sldChg>
      <pc:sldChg chg="del">
        <pc:chgData name="Dave, Sanjay" userId="27dd32c1-d438-4ed9-a7db-f41bbf07e099" providerId="ADAL" clId="{AE3DAA90-9A93-4AD6-B248-88C6CC526F85}" dt="2023-10-29T15:08:15.047" v="414" actId="47"/>
        <pc:sldMkLst>
          <pc:docMk/>
          <pc:sldMk cId="2221900214" sldId="374"/>
        </pc:sldMkLst>
      </pc:sldChg>
      <pc:sldChg chg="del">
        <pc:chgData name="Dave, Sanjay" userId="27dd32c1-d438-4ed9-a7db-f41bbf07e099" providerId="ADAL" clId="{AE3DAA90-9A93-4AD6-B248-88C6CC526F85}" dt="2023-10-29T15:08:17.306" v="415" actId="47"/>
        <pc:sldMkLst>
          <pc:docMk/>
          <pc:sldMk cId="1387900013" sldId="376"/>
        </pc:sldMkLst>
      </pc:sldChg>
      <pc:sldChg chg="del">
        <pc:chgData name="Dave, Sanjay" userId="27dd32c1-d438-4ed9-a7db-f41bbf07e099" providerId="ADAL" clId="{AE3DAA90-9A93-4AD6-B248-88C6CC526F85}" dt="2023-10-29T15:08:20.261" v="416" actId="47"/>
        <pc:sldMkLst>
          <pc:docMk/>
          <pc:sldMk cId="849631819" sldId="377"/>
        </pc:sldMkLst>
      </pc:sldChg>
      <pc:sldChg chg="del mod modShow">
        <pc:chgData name="Dave, Sanjay" userId="27dd32c1-d438-4ed9-a7db-f41bbf07e099" providerId="ADAL" clId="{AE3DAA90-9A93-4AD6-B248-88C6CC526F85}" dt="2023-10-29T15:21:35.128" v="431" actId="2696"/>
        <pc:sldMkLst>
          <pc:docMk/>
          <pc:sldMk cId="1345516355" sldId="379"/>
        </pc:sldMkLst>
      </pc:sldChg>
      <pc:sldChg chg="addSp modSp mod ord modAnim">
        <pc:chgData name="Dave, Sanjay" userId="27dd32c1-d438-4ed9-a7db-f41bbf07e099" providerId="ADAL" clId="{AE3DAA90-9A93-4AD6-B248-88C6CC526F85}" dt="2023-11-01T12:16:40.020" v="1476" actId="20577"/>
        <pc:sldMkLst>
          <pc:docMk/>
          <pc:sldMk cId="3969041243" sldId="379"/>
        </pc:sldMkLst>
        <pc:spChg chg="add mod">
          <ac:chgData name="Dave, Sanjay" userId="27dd32c1-d438-4ed9-a7db-f41bbf07e099" providerId="ADAL" clId="{AE3DAA90-9A93-4AD6-B248-88C6CC526F85}" dt="2023-11-01T09:58:32.385" v="1358" actId="14100"/>
          <ac:spMkLst>
            <pc:docMk/>
            <pc:sldMk cId="3969041243" sldId="379"/>
            <ac:spMk id="2" creationId="{CE27E1B3-EC55-C470-3277-CC3262C10613}"/>
          </ac:spMkLst>
        </pc:spChg>
        <pc:spChg chg="add mod">
          <ac:chgData name="Dave, Sanjay" userId="27dd32c1-d438-4ed9-a7db-f41bbf07e099" providerId="ADAL" clId="{AE3DAA90-9A93-4AD6-B248-88C6CC526F85}" dt="2023-11-01T12:16:40.020" v="1476" actId="20577"/>
          <ac:spMkLst>
            <pc:docMk/>
            <pc:sldMk cId="3969041243" sldId="379"/>
            <ac:spMk id="5" creationId="{492AA8D4-2F3A-1D22-AC51-0D48597CCE97}"/>
          </ac:spMkLst>
        </pc:spChg>
        <pc:spChg chg="mod">
          <ac:chgData name="Dave, Sanjay" userId="27dd32c1-d438-4ed9-a7db-f41bbf07e099" providerId="ADAL" clId="{AE3DAA90-9A93-4AD6-B248-88C6CC526F85}" dt="2023-11-01T09:39:18.497" v="1242" actId="20577"/>
          <ac:spMkLst>
            <pc:docMk/>
            <pc:sldMk cId="3969041243" sldId="379"/>
            <ac:spMk id="6" creationId="{00000000-0000-0000-0000-000000000000}"/>
          </ac:spMkLst>
        </pc:spChg>
        <pc:graphicFrameChg chg="modGraphic">
          <ac:chgData name="Dave, Sanjay" userId="27dd32c1-d438-4ed9-a7db-f41bbf07e099" providerId="ADAL" clId="{AE3DAA90-9A93-4AD6-B248-88C6CC526F85}" dt="2023-11-01T09:58:00.287" v="1354" actId="2161"/>
          <ac:graphicFrameMkLst>
            <pc:docMk/>
            <pc:sldMk cId="3969041243" sldId="379"/>
            <ac:graphicFrameMk id="10" creationId="{00000000-0000-0000-0000-000000000000}"/>
          </ac:graphicFrameMkLst>
        </pc:graphicFrameChg>
        <pc:graphicFrameChg chg="mod modGraphic">
          <ac:chgData name="Dave, Sanjay" userId="27dd32c1-d438-4ed9-a7db-f41bbf07e099" providerId="ADAL" clId="{AE3DAA90-9A93-4AD6-B248-88C6CC526F85}" dt="2023-11-01T09:57:23.321" v="1352" actId="1076"/>
          <ac:graphicFrameMkLst>
            <pc:docMk/>
            <pc:sldMk cId="3969041243" sldId="379"/>
            <ac:graphicFrameMk id="13" creationId="{00000000-0000-0000-0000-000000000000}"/>
          </ac:graphicFrameMkLst>
        </pc:graphicFrameChg>
      </pc:sldChg>
      <pc:sldChg chg="modSp mod ord">
        <pc:chgData name="Dave, Sanjay" userId="27dd32c1-d438-4ed9-a7db-f41bbf07e099" providerId="ADAL" clId="{AE3DAA90-9A93-4AD6-B248-88C6CC526F85}" dt="2023-11-01T09:59:30.866" v="1363" actId="13926"/>
        <pc:sldMkLst>
          <pc:docMk/>
          <pc:sldMk cId="2886300716" sldId="380"/>
        </pc:sldMkLst>
        <pc:spChg chg="mod">
          <ac:chgData name="Dave, Sanjay" userId="27dd32c1-d438-4ed9-a7db-f41bbf07e099" providerId="ADAL" clId="{AE3DAA90-9A93-4AD6-B248-88C6CC526F85}" dt="2023-10-30T02:24:16.018" v="459" actId="20577"/>
          <ac:spMkLst>
            <pc:docMk/>
            <pc:sldMk cId="2886300716" sldId="380"/>
            <ac:spMk id="6" creationId="{00000000-0000-0000-0000-000000000000}"/>
          </ac:spMkLst>
        </pc:spChg>
        <pc:graphicFrameChg chg="modGraphic">
          <ac:chgData name="Dave, Sanjay" userId="27dd32c1-d438-4ed9-a7db-f41bbf07e099" providerId="ADAL" clId="{AE3DAA90-9A93-4AD6-B248-88C6CC526F85}" dt="2023-11-01T09:59:25.267" v="1362" actId="13926"/>
          <ac:graphicFrameMkLst>
            <pc:docMk/>
            <pc:sldMk cId="2886300716" sldId="380"/>
            <ac:graphicFrameMk id="10" creationId="{00000000-0000-0000-0000-000000000000}"/>
          </ac:graphicFrameMkLst>
        </pc:graphicFrameChg>
        <pc:graphicFrameChg chg="modGraphic">
          <ac:chgData name="Dave, Sanjay" userId="27dd32c1-d438-4ed9-a7db-f41bbf07e099" providerId="ADAL" clId="{AE3DAA90-9A93-4AD6-B248-88C6CC526F85}" dt="2023-11-01T09:59:30.866" v="1363" actId="13926"/>
          <ac:graphicFrameMkLst>
            <pc:docMk/>
            <pc:sldMk cId="2886300716" sldId="380"/>
            <ac:graphicFrameMk id="13" creationId="{00000000-0000-0000-0000-000000000000}"/>
          </ac:graphicFrameMkLst>
        </pc:graphicFrameChg>
      </pc:sldChg>
      <pc:sldChg chg="del">
        <pc:chgData name="Dave, Sanjay" userId="27dd32c1-d438-4ed9-a7db-f41bbf07e099" providerId="ADAL" clId="{AE3DAA90-9A93-4AD6-B248-88C6CC526F85}" dt="2023-10-29T15:21:35.128" v="431" actId="2696"/>
        <pc:sldMkLst>
          <pc:docMk/>
          <pc:sldMk cId="3835417483" sldId="380"/>
        </pc:sldMkLst>
      </pc:sldChg>
      <pc:sldChg chg="del">
        <pc:chgData name="Dave, Sanjay" userId="27dd32c1-d438-4ed9-a7db-f41bbf07e099" providerId="ADAL" clId="{AE3DAA90-9A93-4AD6-B248-88C6CC526F85}" dt="2023-10-29T15:17:51.094" v="427" actId="47"/>
        <pc:sldMkLst>
          <pc:docMk/>
          <pc:sldMk cId="1781486225" sldId="383"/>
        </pc:sldMkLst>
      </pc:sldChg>
      <pc:sldChg chg="delSp modSp mod ord">
        <pc:chgData name="Dave, Sanjay" userId="27dd32c1-d438-4ed9-a7db-f41bbf07e099" providerId="ADAL" clId="{AE3DAA90-9A93-4AD6-B248-88C6CC526F85}" dt="2023-11-01T09:40:13.161" v="1248" actId="1076"/>
        <pc:sldMkLst>
          <pc:docMk/>
          <pc:sldMk cId="1460740969" sldId="384"/>
        </pc:sldMkLst>
        <pc:grpChg chg="mod">
          <ac:chgData name="Dave, Sanjay" userId="27dd32c1-d438-4ed9-a7db-f41bbf07e099" providerId="ADAL" clId="{AE3DAA90-9A93-4AD6-B248-88C6CC526F85}" dt="2023-11-01T09:40:13.161" v="1248" actId="1076"/>
          <ac:grpSpMkLst>
            <pc:docMk/>
            <pc:sldMk cId="1460740969" sldId="384"/>
            <ac:grpSpMk id="21" creationId="{00000000-0000-0000-0000-000000000000}"/>
          </ac:grpSpMkLst>
        </pc:grpChg>
        <pc:graphicFrameChg chg="del">
          <ac:chgData name="Dave, Sanjay" userId="27dd32c1-d438-4ed9-a7db-f41bbf07e099" providerId="ADAL" clId="{AE3DAA90-9A93-4AD6-B248-88C6CC526F85}" dt="2023-11-01T09:40:08.846" v="1247" actId="478"/>
          <ac:graphicFrameMkLst>
            <pc:docMk/>
            <pc:sldMk cId="1460740969" sldId="384"/>
            <ac:graphicFrameMk id="4" creationId="{00000000-0000-0000-0000-000000000000}"/>
          </ac:graphicFrameMkLst>
        </pc:graphicFrameChg>
      </pc:sldChg>
      <pc:sldChg chg="modSp del mod">
        <pc:chgData name="Dave, Sanjay" userId="27dd32c1-d438-4ed9-a7db-f41bbf07e099" providerId="ADAL" clId="{AE3DAA90-9A93-4AD6-B248-88C6CC526F85}" dt="2023-11-01T12:33:10.709" v="1765" actId="47"/>
        <pc:sldMkLst>
          <pc:docMk/>
          <pc:sldMk cId="456931605" sldId="385"/>
        </pc:sldMkLst>
        <pc:spChg chg="mod">
          <ac:chgData name="Dave, Sanjay" userId="27dd32c1-d438-4ed9-a7db-f41bbf07e099" providerId="ADAL" clId="{AE3DAA90-9A93-4AD6-B248-88C6CC526F85}" dt="2023-11-01T12:32:40.737" v="1762" actId="21"/>
          <ac:spMkLst>
            <pc:docMk/>
            <pc:sldMk cId="456931605" sldId="385"/>
            <ac:spMk id="3" creationId="{00000000-0000-0000-0000-000000000000}"/>
          </ac:spMkLst>
        </pc:spChg>
      </pc:sldChg>
      <pc:sldChg chg="del">
        <pc:chgData name="Dave, Sanjay" userId="27dd32c1-d438-4ed9-a7db-f41bbf07e099" providerId="ADAL" clId="{AE3DAA90-9A93-4AD6-B248-88C6CC526F85}" dt="2023-10-29T15:08:08.248" v="411" actId="47"/>
        <pc:sldMkLst>
          <pc:docMk/>
          <pc:sldMk cId="716844368" sldId="386"/>
        </pc:sldMkLst>
      </pc:sldChg>
      <pc:sldChg chg="del">
        <pc:chgData name="Dave, Sanjay" userId="27dd32c1-d438-4ed9-a7db-f41bbf07e099" providerId="ADAL" clId="{AE3DAA90-9A93-4AD6-B248-88C6CC526F85}" dt="2023-10-29T14:58:37.801" v="397" actId="47"/>
        <pc:sldMkLst>
          <pc:docMk/>
          <pc:sldMk cId="2397861986" sldId="389"/>
        </pc:sldMkLst>
      </pc:sldChg>
      <pc:sldChg chg="add del">
        <pc:chgData name="Dave, Sanjay" userId="27dd32c1-d438-4ed9-a7db-f41bbf07e099" providerId="ADAL" clId="{AE3DAA90-9A93-4AD6-B248-88C6CC526F85}" dt="2023-10-29T15:08:11.144" v="412" actId="47"/>
        <pc:sldMkLst>
          <pc:docMk/>
          <pc:sldMk cId="35016669" sldId="393"/>
        </pc:sldMkLst>
      </pc:sldChg>
      <pc:sldChg chg="add del">
        <pc:chgData name="Dave, Sanjay" userId="27dd32c1-d438-4ed9-a7db-f41bbf07e099" providerId="ADAL" clId="{AE3DAA90-9A93-4AD6-B248-88C6CC526F85}" dt="2023-10-29T15:24:32.063" v="438" actId="47"/>
        <pc:sldMkLst>
          <pc:docMk/>
          <pc:sldMk cId="1110051765" sldId="394"/>
        </pc:sldMkLst>
      </pc:sldChg>
      <pc:sldChg chg="add del">
        <pc:chgData name="Dave, Sanjay" userId="27dd32c1-d438-4ed9-a7db-f41bbf07e099" providerId="ADAL" clId="{AE3DAA90-9A93-4AD6-B248-88C6CC526F85}" dt="2023-10-29T14:58:56.437" v="398" actId="2696"/>
        <pc:sldMkLst>
          <pc:docMk/>
          <pc:sldMk cId="2197326794" sldId="395"/>
        </pc:sldMkLst>
      </pc:sldChg>
      <pc:sldChg chg="add">
        <pc:chgData name="Dave, Sanjay" userId="27dd32c1-d438-4ed9-a7db-f41bbf07e099" providerId="ADAL" clId="{AE3DAA90-9A93-4AD6-B248-88C6CC526F85}" dt="2023-10-29T14:59:03.677" v="399"/>
        <pc:sldMkLst>
          <pc:docMk/>
          <pc:sldMk cId="3703541968" sldId="395"/>
        </pc:sldMkLst>
      </pc:sldChg>
      <pc:sldChg chg="add del">
        <pc:chgData name="Dave, Sanjay" userId="27dd32c1-d438-4ed9-a7db-f41bbf07e099" providerId="ADAL" clId="{AE3DAA90-9A93-4AD6-B248-88C6CC526F85}" dt="2023-10-29T15:07:46.602" v="410" actId="47"/>
        <pc:sldMkLst>
          <pc:docMk/>
          <pc:sldMk cId="2095354192" sldId="397"/>
        </pc:sldMkLst>
      </pc:sldChg>
      <pc:sldChg chg="add del">
        <pc:chgData name="Dave, Sanjay" userId="27dd32c1-d438-4ed9-a7db-f41bbf07e099" providerId="ADAL" clId="{AE3DAA90-9A93-4AD6-B248-88C6CC526F85}" dt="2023-10-29T15:08:12.712" v="413" actId="47"/>
        <pc:sldMkLst>
          <pc:docMk/>
          <pc:sldMk cId="77943630" sldId="398"/>
        </pc:sldMkLst>
      </pc:sldChg>
      <pc:sldChg chg="add del">
        <pc:chgData name="Dave, Sanjay" userId="27dd32c1-d438-4ed9-a7db-f41bbf07e099" providerId="ADAL" clId="{AE3DAA90-9A93-4AD6-B248-88C6CC526F85}" dt="2023-10-29T15:10:02.077" v="422" actId="47"/>
        <pc:sldMkLst>
          <pc:docMk/>
          <pc:sldMk cId="979401628" sldId="399"/>
        </pc:sldMkLst>
      </pc:sldChg>
      <pc:sldChg chg="add">
        <pc:chgData name="Dave, Sanjay" userId="27dd32c1-d438-4ed9-a7db-f41bbf07e099" providerId="ADAL" clId="{AE3DAA90-9A93-4AD6-B248-88C6CC526F85}" dt="2023-10-29T14:59:03.677" v="399"/>
        <pc:sldMkLst>
          <pc:docMk/>
          <pc:sldMk cId="864890989" sldId="400"/>
        </pc:sldMkLst>
      </pc:sldChg>
      <pc:sldChg chg="add del">
        <pc:chgData name="Dave, Sanjay" userId="27dd32c1-d438-4ed9-a7db-f41bbf07e099" providerId="ADAL" clId="{AE3DAA90-9A93-4AD6-B248-88C6CC526F85}" dt="2023-10-29T14:58:56.437" v="398" actId="2696"/>
        <pc:sldMkLst>
          <pc:docMk/>
          <pc:sldMk cId="1079427709" sldId="400"/>
        </pc:sldMkLst>
      </pc:sldChg>
      <pc:sldChg chg="add ord">
        <pc:chgData name="Dave, Sanjay" userId="27dd32c1-d438-4ed9-a7db-f41bbf07e099" providerId="ADAL" clId="{AE3DAA90-9A93-4AD6-B248-88C6CC526F85}" dt="2023-10-29T15:09:20.495" v="419"/>
        <pc:sldMkLst>
          <pc:docMk/>
          <pc:sldMk cId="1764060782" sldId="401"/>
        </pc:sldMkLst>
      </pc:sldChg>
      <pc:sldChg chg="add del">
        <pc:chgData name="Dave, Sanjay" userId="27dd32c1-d438-4ed9-a7db-f41bbf07e099" providerId="ADAL" clId="{AE3DAA90-9A93-4AD6-B248-88C6CC526F85}" dt="2023-10-29T15:09:56.465" v="421" actId="47"/>
        <pc:sldMkLst>
          <pc:docMk/>
          <pc:sldMk cId="324291169" sldId="402"/>
        </pc:sldMkLst>
      </pc:sldChg>
      <pc:sldChg chg="add del">
        <pc:chgData name="Dave, Sanjay" userId="27dd32c1-d438-4ed9-a7db-f41bbf07e099" providerId="ADAL" clId="{AE3DAA90-9A93-4AD6-B248-88C6CC526F85}" dt="2023-10-29T15:09:55.425" v="420" actId="47"/>
        <pc:sldMkLst>
          <pc:docMk/>
          <pc:sldMk cId="1401625080" sldId="403"/>
        </pc:sldMkLst>
      </pc:sldChg>
      <pc:sldChg chg="add ord">
        <pc:chgData name="Dave, Sanjay" userId="27dd32c1-d438-4ed9-a7db-f41bbf07e099" providerId="ADAL" clId="{AE3DAA90-9A93-4AD6-B248-88C6CC526F85}" dt="2023-10-29T13:53:15.169" v="3"/>
        <pc:sldMkLst>
          <pc:docMk/>
          <pc:sldMk cId="1077182887" sldId="404"/>
        </pc:sldMkLst>
      </pc:sldChg>
      <pc:sldChg chg="modSp add mod ord">
        <pc:chgData name="Dave, Sanjay" userId="27dd32c1-d438-4ed9-a7db-f41bbf07e099" providerId="ADAL" clId="{AE3DAA90-9A93-4AD6-B248-88C6CC526F85}" dt="2023-10-29T14:38:16.243" v="361" actId="20577"/>
        <pc:sldMkLst>
          <pc:docMk/>
          <pc:sldMk cId="2577899075" sldId="405"/>
        </pc:sldMkLst>
        <pc:spChg chg="mod">
          <ac:chgData name="Dave, Sanjay" userId="27dd32c1-d438-4ed9-a7db-f41bbf07e099" providerId="ADAL" clId="{AE3DAA90-9A93-4AD6-B248-88C6CC526F85}" dt="2023-10-29T14:38:16.243" v="361" actId="20577"/>
          <ac:spMkLst>
            <pc:docMk/>
            <pc:sldMk cId="2577899075" sldId="405"/>
            <ac:spMk id="7" creationId="{00000000-0000-0000-0000-000000000000}"/>
          </ac:spMkLst>
        </pc:spChg>
      </pc:sldChg>
      <pc:sldChg chg="add del">
        <pc:chgData name="Dave, Sanjay" userId="27dd32c1-d438-4ed9-a7db-f41bbf07e099" providerId="ADAL" clId="{AE3DAA90-9A93-4AD6-B248-88C6CC526F85}" dt="2023-10-29T14:40:32.241" v="362" actId="2696"/>
        <pc:sldMkLst>
          <pc:docMk/>
          <pc:sldMk cId="2082088850" sldId="406"/>
        </pc:sldMkLst>
      </pc:sldChg>
      <pc:sldChg chg="modSp mod">
        <pc:chgData name="Dave, Sanjay" userId="27dd32c1-d438-4ed9-a7db-f41bbf07e099" providerId="ADAL" clId="{AE3DAA90-9A93-4AD6-B248-88C6CC526F85}" dt="2023-10-29T14:57:57.316" v="381" actId="20577"/>
        <pc:sldMkLst>
          <pc:docMk/>
          <pc:sldMk cId="3081446009" sldId="406"/>
        </pc:sldMkLst>
        <pc:spChg chg="mod">
          <ac:chgData name="Dave, Sanjay" userId="27dd32c1-d438-4ed9-a7db-f41bbf07e099" providerId="ADAL" clId="{AE3DAA90-9A93-4AD6-B248-88C6CC526F85}" dt="2023-10-29T14:57:57.316" v="381" actId="20577"/>
          <ac:spMkLst>
            <pc:docMk/>
            <pc:sldMk cId="3081446009" sldId="406"/>
            <ac:spMk id="5" creationId="{00000000-0000-0000-0000-000000000000}"/>
          </ac:spMkLst>
        </pc:spChg>
        <pc:picChg chg="mod">
          <ac:chgData name="Dave, Sanjay" userId="27dd32c1-d438-4ed9-a7db-f41bbf07e099" providerId="ADAL" clId="{AE3DAA90-9A93-4AD6-B248-88C6CC526F85}" dt="2023-10-29T14:57:50.462" v="365" actId="14100"/>
          <ac:picMkLst>
            <pc:docMk/>
            <pc:sldMk cId="3081446009" sldId="406"/>
            <ac:picMk id="6" creationId="{00000000-0000-0000-0000-000000000000}"/>
          </ac:picMkLst>
        </pc:picChg>
      </pc:sldChg>
      <pc:sldChg chg="add del">
        <pc:chgData name="Dave, Sanjay" userId="27dd32c1-d438-4ed9-a7db-f41bbf07e099" providerId="ADAL" clId="{AE3DAA90-9A93-4AD6-B248-88C6CC526F85}" dt="2023-10-29T14:40:32.241" v="362" actId="2696"/>
        <pc:sldMkLst>
          <pc:docMk/>
          <pc:sldMk cId="2078066871" sldId="407"/>
        </pc:sldMkLst>
      </pc:sldChg>
      <pc:sldChg chg="modSp mod">
        <pc:chgData name="Dave, Sanjay" userId="27dd32c1-d438-4ed9-a7db-f41bbf07e099" providerId="ADAL" clId="{AE3DAA90-9A93-4AD6-B248-88C6CC526F85}" dt="2023-10-29T14:58:29.461" v="396" actId="20577"/>
        <pc:sldMkLst>
          <pc:docMk/>
          <pc:sldMk cId="2925971176" sldId="407"/>
        </pc:sldMkLst>
        <pc:spChg chg="mod">
          <ac:chgData name="Dave, Sanjay" userId="27dd32c1-d438-4ed9-a7db-f41bbf07e099" providerId="ADAL" clId="{AE3DAA90-9A93-4AD6-B248-88C6CC526F85}" dt="2023-10-29T14:58:29.461" v="396" actId="20577"/>
          <ac:spMkLst>
            <pc:docMk/>
            <pc:sldMk cId="2925971176" sldId="407"/>
            <ac:spMk id="2" creationId="{00000000-0000-0000-0000-000000000000}"/>
          </ac:spMkLst>
        </pc:spChg>
        <pc:picChg chg="mod">
          <ac:chgData name="Dave, Sanjay" userId="27dd32c1-d438-4ed9-a7db-f41bbf07e099" providerId="ADAL" clId="{AE3DAA90-9A93-4AD6-B248-88C6CC526F85}" dt="2023-10-29T14:58:12.377" v="385" actId="14100"/>
          <ac:picMkLst>
            <pc:docMk/>
            <pc:sldMk cId="2925971176" sldId="407"/>
            <ac:picMk id="4" creationId="{00000000-0000-0000-0000-000000000000}"/>
          </ac:picMkLst>
        </pc:picChg>
      </pc:sldChg>
      <pc:sldChg chg="add del ord">
        <pc:chgData name="Dave, Sanjay" userId="27dd32c1-d438-4ed9-a7db-f41bbf07e099" providerId="ADAL" clId="{AE3DAA90-9A93-4AD6-B248-88C6CC526F85}" dt="2023-11-01T12:32:17.876" v="1761" actId="47"/>
        <pc:sldMkLst>
          <pc:docMk/>
          <pc:sldMk cId="1842084728" sldId="408"/>
        </pc:sldMkLst>
      </pc:sldChg>
      <pc:sldChg chg="modSp add mod ord">
        <pc:chgData name="Dave, Sanjay" userId="27dd32c1-d438-4ed9-a7db-f41bbf07e099" providerId="ADAL" clId="{AE3DAA90-9A93-4AD6-B248-88C6CC526F85}" dt="2023-11-01T12:24:05.272" v="1691" actId="20577"/>
        <pc:sldMkLst>
          <pc:docMk/>
          <pc:sldMk cId="2314278666" sldId="409"/>
        </pc:sldMkLst>
        <pc:spChg chg="mod">
          <ac:chgData name="Dave, Sanjay" userId="27dd32c1-d438-4ed9-a7db-f41bbf07e099" providerId="ADAL" clId="{AE3DAA90-9A93-4AD6-B248-88C6CC526F85}" dt="2023-11-01T12:20:11.169" v="1572" actId="20577"/>
          <ac:spMkLst>
            <pc:docMk/>
            <pc:sldMk cId="2314278666" sldId="409"/>
            <ac:spMk id="6" creationId="{00000000-0000-0000-0000-000000000000}"/>
          </ac:spMkLst>
        </pc:spChg>
        <pc:spChg chg="mod">
          <ac:chgData name="Dave, Sanjay" userId="27dd32c1-d438-4ed9-a7db-f41bbf07e099" providerId="ADAL" clId="{AE3DAA90-9A93-4AD6-B248-88C6CC526F85}" dt="2023-11-01T12:24:05.272" v="1691" actId="20577"/>
          <ac:spMkLst>
            <pc:docMk/>
            <pc:sldMk cId="2314278666" sldId="409"/>
            <ac:spMk id="7" creationId="{00000000-0000-0000-0000-000000000000}"/>
          </ac:spMkLst>
        </pc:spChg>
      </pc:sldChg>
      <pc:sldChg chg="addSp delSp modSp add mod ord modClrScheme chgLayout">
        <pc:chgData name="Dave, Sanjay" userId="27dd32c1-d438-4ed9-a7db-f41bbf07e099" providerId="ADAL" clId="{AE3DAA90-9A93-4AD6-B248-88C6CC526F85}" dt="2023-11-01T09:56:15.712" v="1330" actId="20577"/>
        <pc:sldMkLst>
          <pc:docMk/>
          <pc:sldMk cId="340737725" sldId="410"/>
        </pc:sldMkLst>
        <pc:spChg chg="mod ord">
          <ac:chgData name="Dave, Sanjay" userId="27dd32c1-d438-4ed9-a7db-f41bbf07e099" providerId="ADAL" clId="{AE3DAA90-9A93-4AD6-B248-88C6CC526F85}" dt="2023-11-01T09:52:11.298" v="1310" actId="700"/>
          <ac:spMkLst>
            <pc:docMk/>
            <pc:sldMk cId="340737725" sldId="410"/>
            <ac:spMk id="3" creationId="{00000000-0000-0000-0000-000000000000}"/>
          </ac:spMkLst>
        </pc:spChg>
        <pc:spChg chg="add del mod ord">
          <ac:chgData name="Dave, Sanjay" userId="27dd32c1-d438-4ed9-a7db-f41bbf07e099" providerId="ADAL" clId="{AE3DAA90-9A93-4AD6-B248-88C6CC526F85}" dt="2023-11-01T09:52:00.961" v="1307" actId="478"/>
          <ac:spMkLst>
            <pc:docMk/>
            <pc:sldMk cId="340737725" sldId="410"/>
            <ac:spMk id="4" creationId="{51DA7F4C-32F9-20F1-4BCB-4907F3591A04}"/>
          </ac:spMkLst>
        </pc:spChg>
        <pc:spChg chg="del mod">
          <ac:chgData name="Dave, Sanjay" userId="27dd32c1-d438-4ed9-a7db-f41bbf07e099" providerId="ADAL" clId="{AE3DAA90-9A93-4AD6-B248-88C6CC526F85}" dt="2023-11-01T09:52:08.492" v="1309" actId="478"/>
          <ac:spMkLst>
            <pc:docMk/>
            <pc:sldMk cId="340737725" sldId="410"/>
            <ac:spMk id="6" creationId="{00000000-0000-0000-0000-000000000000}"/>
          </ac:spMkLst>
        </pc:spChg>
        <pc:spChg chg="add mod ord">
          <ac:chgData name="Dave, Sanjay" userId="27dd32c1-d438-4ed9-a7db-f41bbf07e099" providerId="ADAL" clId="{AE3DAA90-9A93-4AD6-B248-88C6CC526F85}" dt="2023-11-01T09:52:17.065" v="1312" actId="404"/>
          <ac:spMkLst>
            <pc:docMk/>
            <pc:sldMk cId="340737725" sldId="410"/>
            <ac:spMk id="7" creationId="{8715B4EE-EB50-522D-618A-A61A13853282}"/>
          </ac:spMkLst>
        </pc:spChg>
        <pc:spChg chg="mod ord">
          <ac:chgData name="Dave, Sanjay" userId="27dd32c1-d438-4ed9-a7db-f41bbf07e099" providerId="ADAL" clId="{AE3DAA90-9A93-4AD6-B248-88C6CC526F85}" dt="2023-11-01T09:56:15.712" v="1330" actId="20577"/>
          <ac:spMkLst>
            <pc:docMk/>
            <pc:sldMk cId="340737725" sldId="410"/>
            <ac:spMk id="10" creationId="{00000000-0000-0000-0000-000000000000}"/>
          </ac:spMkLst>
        </pc:spChg>
        <pc:graphicFrameChg chg="del modGraphic">
          <ac:chgData name="Dave, Sanjay" userId="27dd32c1-d438-4ed9-a7db-f41bbf07e099" providerId="ADAL" clId="{AE3DAA90-9A93-4AD6-B248-88C6CC526F85}" dt="2023-11-01T09:51:37.299" v="1302" actId="478"/>
          <ac:graphicFrameMkLst>
            <pc:docMk/>
            <pc:sldMk cId="340737725" sldId="410"/>
            <ac:graphicFrameMk id="2" creationId="{00000000-0000-0000-0000-000000000000}"/>
          </ac:graphicFrameMkLst>
        </pc:graphicFrameChg>
        <pc:graphicFrameChg chg="del modGraphic">
          <ac:chgData name="Dave, Sanjay" userId="27dd32c1-d438-4ed9-a7db-f41bbf07e099" providerId="ADAL" clId="{AE3DAA90-9A93-4AD6-B248-88C6CC526F85}" dt="2023-11-01T09:51:49.362" v="1305" actId="478"/>
          <ac:graphicFrameMkLst>
            <pc:docMk/>
            <pc:sldMk cId="340737725" sldId="410"/>
            <ac:graphicFrameMk id="5" creationId="{00000000-0000-0000-0000-000000000000}"/>
          </ac:graphicFrameMkLst>
        </pc:graphicFrameChg>
      </pc:sldChg>
      <pc:sldChg chg="add ord">
        <pc:chgData name="Dave, Sanjay" userId="27dd32c1-d438-4ed9-a7db-f41bbf07e099" providerId="ADAL" clId="{AE3DAA90-9A93-4AD6-B248-88C6CC526F85}" dt="2023-11-01T09:39:54.691" v="1246"/>
        <pc:sldMkLst>
          <pc:docMk/>
          <pc:sldMk cId="2563266086" sldId="411"/>
        </pc:sldMkLst>
      </pc:sldChg>
      <pc:sldChg chg="add ord">
        <pc:chgData name="Dave, Sanjay" userId="27dd32c1-d438-4ed9-a7db-f41bbf07e099" providerId="ADAL" clId="{AE3DAA90-9A93-4AD6-B248-88C6CC526F85}" dt="2023-10-29T15:23:13.458" v="435"/>
        <pc:sldMkLst>
          <pc:docMk/>
          <pc:sldMk cId="3088457642" sldId="412"/>
        </pc:sldMkLst>
      </pc:sldChg>
      <pc:sldChg chg="add del ord">
        <pc:chgData name="Dave, Sanjay" userId="27dd32c1-d438-4ed9-a7db-f41bbf07e099" providerId="ADAL" clId="{AE3DAA90-9A93-4AD6-B248-88C6CC526F85}" dt="2023-10-29T15:26:29.969" v="439" actId="47"/>
        <pc:sldMkLst>
          <pc:docMk/>
          <pc:sldMk cId="3255056938" sldId="413"/>
        </pc:sldMkLst>
      </pc:sldChg>
      <pc:sldChg chg="addSp delSp modSp new mod ord">
        <pc:chgData name="Dave, Sanjay" userId="27dd32c1-d438-4ed9-a7db-f41bbf07e099" providerId="ADAL" clId="{AE3DAA90-9A93-4AD6-B248-88C6CC526F85}" dt="2023-10-29T14:22:28.346" v="255"/>
        <pc:sldMkLst>
          <pc:docMk/>
          <pc:sldMk cId="2571932513" sldId="414"/>
        </pc:sldMkLst>
        <pc:spChg chg="mod">
          <ac:chgData name="Dave, Sanjay" userId="27dd32c1-d438-4ed9-a7db-f41bbf07e099" providerId="ADAL" clId="{AE3DAA90-9A93-4AD6-B248-88C6CC526F85}" dt="2023-10-29T14:08:32.320" v="32" actId="20577"/>
          <ac:spMkLst>
            <pc:docMk/>
            <pc:sldMk cId="2571932513" sldId="414"/>
            <ac:spMk id="2" creationId="{CE7CBC57-D554-5D08-D39D-D34E8CBBB04A}"/>
          </ac:spMkLst>
        </pc:spChg>
        <pc:picChg chg="add mod modCrop">
          <ac:chgData name="Dave, Sanjay" userId="27dd32c1-d438-4ed9-a7db-f41bbf07e099" providerId="ADAL" clId="{AE3DAA90-9A93-4AD6-B248-88C6CC526F85}" dt="2023-10-29T14:02:07.653" v="8" actId="732"/>
          <ac:picMkLst>
            <pc:docMk/>
            <pc:sldMk cId="2571932513" sldId="414"/>
            <ac:picMk id="4" creationId="{699D56D0-56A3-57CF-5CCA-E55F4B7C87E3}"/>
          </ac:picMkLst>
        </pc:picChg>
        <pc:picChg chg="add del">
          <ac:chgData name="Dave, Sanjay" userId="27dd32c1-d438-4ed9-a7db-f41bbf07e099" providerId="ADAL" clId="{AE3DAA90-9A93-4AD6-B248-88C6CC526F85}" dt="2023-10-29T14:02:36.157" v="10" actId="478"/>
          <ac:picMkLst>
            <pc:docMk/>
            <pc:sldMk cId="2571932513" sldId="414"/>
            <ac:picMk id="5" creationId="{5D8E4DC6-5E0C-7957-D511-6BA0533E5CA0}"/>
          </ac:picMkLst>
        </pc:picChg>
        <pc:picChg chg="add mod">
          <ac:chgData name="Dave, Sanjay" userId="27dd32c1-d438-4ed9-a7db-f41bbf07e099" providerId="ADAL" clId="{AE3DAA90-9A93-4AD6-B248-88C6CC526F85}" dt="2023-10-29T14:08:21.682" v="13" actId="1076"/>
          <ac:picMkLst>
            <pc:docMk/>
            <pc:sldMk cId="2571932513" sldId="414"/>
            <ac:picMk id="6" creationId="{53CDEBE9-02D0-3679-EBC1-07BFAA0153D1}"/>
          </ac:picMkLst>
        </pc:picChg>
      </pc:sldChg>
      <pc:sldChg chg="addSp delSp modSp new mod modTransition modClrScheme addAnim delAnim modAnim chgLayout">
        <pc:chgData name="Dave, Sanjay" userId="27dd32c1-d438-4ed9-a7db-f41bbf07e099" providerId="ADAL" clId="{AE3DAA90-9A93-4AD6-B248-88C6CC526F85}" dt="2023-11-01T09:20:19.388" v="823" actId="20577"/>
        <pc:sldMkLst>
          <pc:docMk/>
          <pc:sldMk cId="3708581869" sldId="415"/>
        </pc:sldMkLst>
        <pc:spChg chg="del mod ord">
          <ac:chgData name="Dave, Sanjay" userId="27dd32c1-d438-4ed9-a7db-f41bbf07e099" providerId="ADAL" clId="{AE3DAA90-9A93-4AD6-B248-88C6CC526F85}" dt="2023-10-29T14:08:57.121" v="34" actId="700"/>
          <ac:spMkLst>
            <pc:docMk/>
            <pc:sldMk cId="3708581869" sldId="415"/>
            <ac:spMk id="2" creationId="{00302882-855F-A69C-54CB-C7E7C448F532}"/>
          </ac:spMkLst>
        </pc:spChg>
        <pc:spChg chg="add mod">
          <ac:chgData name="Dave, Sanjay" userId="27dd32c1-d438-4ed9-a7db-f41bbf07e099" providerId="ADAL" clId="{AE3DAA90-9A93-4AD6-B248-88C6CC526F85}" dt="2023-11-01T09:20:19.388" v="823" actId="20577"/>
          <ac:spMkLst>
            <pc:docMk/>
            <pc:sldMk cId="3708581869" sldId="415"/>
            <ac:spMk id="2" creationId="{45D027FB-064D-D9F8-0459-E65545FD973B}"/>
          </ac:spMkLst>
        </pc:spChg>
        <pc:spChg chg="del">
          <ac:chgData name="Dave, Sanjay" userId="27dd32c1-d438-4ed9-a7db-f41bbf07e099" providerId="ADAL" clId="{AE3DAA90-9A93-4AD6-B248-88C6CC526F85}" dt="2023-10-29T14:08:57.121" v="34" actId="700"/>
          <ac:spMkLst>
            <pc:docMk/>
            <pc:sldMk cId="3708581869" sldId="415"/>
            <ac:spMk id="3" creationId="{16873052-2684-9A99-FAB2-C5ABB19B9DAE}"/>
          </ac:spMkLst>
        </pc:spChg>
        <pc:spChg chg="mod ord">
          <ac:chgData name="Dave, Sanjay" userId="27dd32c1-d438-4ed9-a7db-f41bbf07e099" providerId="ADAL" clId="{AE3DAA90-9A93-4AD6-B248-88C6CC526F85}" dt="2023-10-29T14:08:57.121" v="34" actId="700"/>
          <ac:spMkLst>
            <pc:docMk/>
            <pc:sldMk cId="3708581869" sldId="415"/>
            <ac:spMk id="4" creationId="{BD9B8D56-04EB-0CFB-08D8-6FCEF1F0220B}"/>
          </ac:spMkLst>
        </pc:spChg>
        <pc:spChg chg="del">
          <ac:chgData name="Dave, Sanjay" userId="27dd32c1-d438-4ed9-a7db-f41bbf07e099" providerId="ADAL" clId="{AE3DAA90-9A93-4AD6-B248-88C6CC526F85}" dt="2023-10-29T14:08:57.121" v="34" actId="700"/>
          <ac:spMkLst>
            <pc:docMk/>
            <pc:sldMk cId="3708581869" sldId="415"/>
            <ac:spMk id="5" creationId="{60970477-AD41-E407-C872-F35E395F3477}"/>
          </ac:spMkLst>
        </pc:spChg>
        <pc:spChg chg="del">
          <ac:chgData name="Dave, Sanjay" userId="27dd32c1-d438-4ed9-a7db-f41bbf07e099" providerId="ADAL" clId="{AE3DAA90-9A93-4AD6-B248-88C6CC526F85}" dt="2023-10-29T14:08:57.121" v="34" actId="700"/>
          <ac:spMkLst>
            <pc:docMk/>
            <pc:sldMk cId="3708581869" sldId="415"/>
            <ac:spMk id="6" creationId="{440FB689-1225-FA5A-430F-7FECE746CBCB}"/>
          </ac:spMkLst>
        </pc:spChg>
        <pc:spChg chg="add mod">
          <ac:chgData name="Dave, Sanjay" userId="27dd32c1-d438-4ed9-a7db-f41bbf07e099" providerId="ADAL" clId="{AE3DAA90-9A93-4AD6-B248-88C6CC526F85}" dt="2023-10-31T17:47:55.927" v="712" actId="14100"/>
          <ac:spMkLst>
            <pc:docMk/>
            <pc:sldMk cId="3708581869" sldId="415"/>
            <ac:spMk id="6" creationId="{6CADB1B1-A369-0BEB-0237-EDE926361A75}"/>
          </ac:spMkLst>
        </pc:spChg>
        <pc:spChg chg="del">
          <ac:chgData name="Dave, Sanjay" userId="27dd32c1-d438-4ed9-a7db-f41bbf07e099" providerId="ADAL" clId="{AE3DAA90-9A93-4AD6-B248-88C6CC526F85}" dt="2023-10-29T14:08:57.121" v="34" actId="700"/>
          <ac:spMkLst>
            <pc:docMk/>
            <pc:sldMk cId="3708581869" sldId="415"/>
            <ac:spMk id="7" creationId="{723FFD0E-CF58-5DE1-51A2-8D6F958CE17F}"/>
          </ac:spMkLst>
        </pc:spChg>
        <pc:spChg chg="del">
          <ac:chgData name="Dave, Sanjay" userId="27dd32c1-d438-4ed9-a7db-f41bbf07e099" providerId="ADAL" clId="{AE3DAA90-9A93-4AD6-B248-88C6CC526F85}" dt="2023-10-29T14:08:57.121" v="34" actId="700"/>
          <ac:spMkLst>
            <pc:docMk/>
            <pc:sldMk cId="3708581869" sldId="415"/>
            <ac:spMk id="8" creationId="{D7FAE1FE-4303-2806-B57B-EAA48DF7507B}"/>
          </ac:spMkLst>
        </pc:spChg>
        <pc:spChg chg="del">
          <ac:chgData name="Dave, Sanjay" userId="27dd32c1-d438-4ed9-a7db-f41bbf07e099" providerId="ADAL" clId="{AE3DAA90-9A93-4AD6-B248-88C6CC526F85}" dt="2023-10-29T14:08:57.121" v="34" actId="700"/>
          <ac:spMkLst>
            <pc:docMk/>
            <pc:sldMk cId="3708581869" sldId="415"/>
            <ac:spMk id="9" creationId="{AF4B4E86-3D98-6571-DB6D-3C59BA182BAB}"/>
          </ac:spMkLst>
        </pc:spChg>
        <pc:spChg chg="add mod ord">
          <ac:chgData name="Dave, Sanjay" userId="27dd32c1-d438-4ed9-a7db-f41bbf07e099" providerId="ADAL" clId="{AE3DAA90-9A93-4AD6-B248-88C6CC526F85}" dt="2023-10-29T14:09:06.467" v="55" actId="20577"/>
          <ac:spMkLst>
            <pc:docMk/>
            <pc:sldMk cId="3708581869" sldId="415"/>
            <ac:spMk id="10" creationId="{4E33C336-EBF8-B53E-2D95-1D8D4DAAAF5C}"/>
          </ac:spMkLst>
        </pc:spChg>
        <pc:spChg chg="add mod">
          <ac:chgData name="Dave, Sanjay" userId="27dd32c1-d438-4ed9-a7db-f41bbf07e099" providerId="ADAL" clId="{AE3DAA90-9A93-4AD6-B248-88C6CC526F85}" dt="2023-10-29T14:25:44.456" v="289" actId="164"/>
          <ac:spMkLst>
            <pc:docMk/>
            <pc:sldMk cId="3708581869" sldId="415"/>
            <ac:spMk id="11" creationId="{70187370-BB6D-4EDF-3F52-159E253BF816}"/>
          </ac:spMkLst>
        </pc:spChg>
        <pc:spChg chg="add mod">
          <ac:chgData name="Dave, Sanjay" userId="27dd32c1-d438-4ed9-a7db-f41bbf07e099" providerId="ADAL" clId="{AE3DAA90-9A93-4AD6-B248-88C6CC526F85}" dt="2023-10-29T14:25:44.456" v="289" actId="164"/>
          <ac:spMkLst>
            <pc:docMk/>
            <pc:sldMk cId="3708581869" sldId="415"/>
            <ac:spMk id="12" creationId="{17164063-A805-265A-9850-6D3A8CF1347B}"/>
          </ac:spMkLst>
        </pc:spChg>
        <pc:spChg chg="add mod">
          <ac:chgData name="Dave, Sanjay" userId="27dd32c1-d438-4ed9-a7db-f41bbf07e099" providerId="ADAL" clId="{AE3DAA90-9A93-4AD6-B248-88C6CC526F85}" dt="2023-10-29T14:25:44.456" v="289" actId="164"/>
          <ac:spMkLst>
            <pc:docMk/>
            <pc:sldMk cId="3708581869" sldId="415"/>
            <ac:spMk id="13" creationId="{E531E78B-A0A9-20EE-3FCB-46FCDD50FCB7}"/>
          </ac:spMkLst>
        </pc:spChg>
        <pc:spChg chg="add mod">
          <ac:chgData name="Dave, Sanjay" userId="27dd32c1-d438-4ed9-a7db-f41bbf07e099" providerId="ADAL" clId="{AE3DAA90-9A93-4AD6-B248-88C6CC526F85}" dt="2023-10-29T14:25:44.456" v="289" actId="164"/>
          <ac:spMkLst>
            <pc:docMk/>
            <pc:sldMk cId="3708581869" sldId="415"/>
            <ac:spMk id="38" creationId="{EC04C064-668C-790B-8BE0-7AFE4E0DFB0C}"/>
          </ac:spMkLst>
        </pc:spChg>
        <pc:spChg chg="add mod">
          <ac:chgData name="Dave, Sanjay" userId="27dd32c1-d438-4ed9-a7db-f41bbf07e099" providerId="ADAL" clId="{AE3DAA90-9A93-4AD6-B248-88C6CC526F85}" dt="2023-10-29T14:25:44.456" v="289" actId="164"/>
          <ac:spMkLst>
            <pc:docMk/>
            <pc:sldMk cId="3708581869" sldId="415"/>
            <ac:spMk id="43" creationId="{80CDAD7F-7971-CDEB-3CE6-01D6822306B4}"/>
          </ac:spMkLst>
        </pc:spChg>
        <pc:spChg chg="add del mod">
          <ac:chgData name="Dave, Sanjay" userId="27dd32c1-d438-4ed9-a7db-f41bbf07e099" providerId="ADAL" clId="{AE3DAA90-9A93-4AD6-B248-88C6CC526F85}" dt="2023-10-29T14:15:09.036" v="161" actId="478"/>
          <ac:spMkLst>
            <pc:docMk/>
            <pc:sldMk cId="3708581869" sldId="415"/>
            <ac:spMk id="44" creationId="{1A862483-3151-78C4-3D6F-87215B119C84}"/>
          </ac:spMkLst>
        </pc:spChg>
        <pc:spChg chg="add mod">
          <ac:chgData name="Dave, Sanjay" userId="27dd32c1-d438-4ed9-a7db-f41bbf07e099" providerId="ADAL" clId="{AE3DAA90-9A93-4AD6-B248-88C6CC526F85}" dt="2023-10-29T14:25:44.456" v="289" actId="164"/>
          <ac:spMkLst>
            <pc:docMk/>
            <pc:sldMk cId="3708581869" sldId="415"/>
            <ac:spMk id="45" creationId="{F64F2192-9E10-061F-78DD-3617A299F70B}"/>
          </ac:spMkLst>
        </pc:spChg>
        <pc:spChg chg="add mod">
          <ac:chgData name="Dave, Sanjay" userId="27dd32c1-d438-4ed9-a7db-f41bbf07e099" providerId="ADAL" clId="{AE3DAA90-9A93-4AD6-B248-88C6CC526F85}" dt="2023-10-29T14:25:58.352" v="290" actId="164"/>
          <ac:spMkLst>
            <pc:docMk/>
            <pc:sldMk cId="3708581869" sldId="415"/>
            <ac:spMk id="46" creationId="{80B4B56E-9CCC-FACB-3456-4C2507F880D3}"/>
          </ac:spMkLst>
        </pc:spChg>
        <pc:spChg chg="add mod">
          <ac:chgData name="Dave, Sanjay" userId="27dd32c1-d438-4ed9-a7db-f41bbf07e099" providerId="ADAL" clId="{AE3DAA90-9A93-4AD6-B248-88C6CC526F85}" dt="2023-10-29T14:25:58.352" v="290" actId="164"/>
          <ac:spMkLst>
            <pc:docMk/>
            <pc:sldMk cId="3708581869" sldId="415"/>
            <ac:spMk id="47" creationId="{EC94B4D5-940B-BE70-A2EE-7E43FAEADFE0}"/>
          </ac:spMkLst>
        </pc:spChg>
        <pc:spChg chg="add del mod">
          <ac:chgData name="Dave, Sanjay" userId="27dd32c1-d438-4ed9-a7db-f41bbf07e099" providerId="ADAL" clId="{AE3DAA90-9A93-4AD6-B248-88C6CC526F85}" dt="2023-10-29T14:15:47.780" v="167" actId="478"/>
          <ac:spMkLst>
            <pc:docMk/>
            <pc:sldMk cId="3708581869" sldId="415"/>
            <ac:spMk id="48" creationId="{B5BF09E3-4539-D791-94A8-28D489FF76BF}"/>
          </ac:spMkLst>
        </pc:spChg>
        <pc:spChg chg="add mod">
          <ac:chgData name="Dave, Sanjay" userId="27dd32c1-d438-4ed9-a7db-f41bbf07e099" providerId="ADAL" clId="{AE3DAA90-9A93-4AD6-B248-88C6CC526F85}" dt="2023-10-29T14:25:58.352" v="290" actId="164"/>
          <ac:spMkLst>
            <pc:docMk/>
            <pc:sldMk cId="3708581869" sldId="415"/>
            <ac:spMk id="54" creationId="{C7EC932F-7C59-EAEF-5819-D8B1ABE751F8}"/>
          </ac:spMkLst>
        </pc:spChg>
        <pc:spChg chg="add mod">
          <ac:chgData name="Dave, Sanjay" userId="27dd32c1-d438-4ed9-a7db-f41bbf07e099" providerId="ADAL" clId="{AE3DAA90-9A93-4AD6-B248-88C6CC526F85}" dt="2023-10-29T14:25:58.352" v="290" actId="164"/>
          <ac:spMkLst>
            <pc:docMk/>
            <pc:sldMk cId="3708581869" sldId="415"/>
            <ac:spMk id="56" creationId="{421CBC3A-DDD4-B8AE-5C5D-A34A5ACEC33B}"/>
          </ac:spMkLst>
        </pc:spChg>
        <pc:spChg chg="add mod">
          <ac:chgData name="Dave, Sanjay" userId="27dd32c1-d438-4ed9-a7db-f41bbf07e099" providerId="ADAL" clId="{AE3DAA90-9A93-4AD6-B248-88C6CC526F85}" dt="2023-10-29T14:25:58.352" v="290" actId="164"/>
          <ac:spMkLst>
            <pc:docMk/>
            <pc:sldMk cId="3708581869" sldId="415"/>
            <ac:spMk id="57" creationId="{A290B687-9539-A5CC-46EC-261FB90EDC0F}"/>
          </ac:spMkLst>
        </pc:spChg>
        <pc:spChg chg="add mod">
          <ac:chgData name="Dave, Sanjay" userId="27dd32c1-d438-4ed9-a7db-f41bbf07e099" providerId="ADAL" clId="{AE3DAA90-9A93-4AD6-B248-88C6CC526F85}" dt="2023-10-29T14:25:58.352" v="290" actId="164"/>
          <ac:spMkLst>
            <pc:docMk/>
            <pc:sldMk cId="3708581869" sldId="415"/>
            <ac:spMk id="60" creationId="{FCD5533C-95C5-4713-9A5D-5781BA63AE83}"/>
          </ac:spMkLst>
        </pc:spChg>
        <pc:spChg chg="add mod">
          <ac:chgData name="Dave, Sanjay" userId="27dd32c1-d438-4ed9-a7db-f41bbf07e099" providerId="ADAL" clId="{AE3DAA90-9A93-4AD6-B248-88C6CC526F85}" dt="2023-10-29T14:25:58.352" v="290" actId="164"/>
          <ac:spMkLst>
            <pc:docMk/>
            <pc:sldMk cId="3708581869" sldId="415"/>
            <ac:spMk id="61" creationId="{829B5B38-0C8A-EB9F-820A-362554BD5FFF}"/>
          </ac:spMkLst>
        </pc:spChg>
        <pc:spChg chg="add mod">
          <ac:chgData name="Dave, Sanjay" userId="27dd32c1-d438-4ed9-a7db-f41bbf07e099" providerId="ADAL" clId="{AE3DAA90-9A93-4AD6-B248-88C6CC526F85}" dt="2023-10-29T14:25:44.456" v="289" actId="164"/>
          <ac:spMkLst>
            <pc:docMk/>
            <pc:sldMk cId="3708581869" sldId="415"/>
            <ac:spMk id="66" creationId="{CC574080-FB36-E692-4997-04D9F127EC79}"/>
          </ac:spMkLst>
        </pc:spChg>
        <pc:spChg chg="add mod">
          <ac:chgData name="Dave, Sanjay" userId="27dd32c1-d438-4ed9-a7db-f41bbf07e099" providerId="ADAL" clId="{AE3DAA90-9A93-4AD6-B248-88C6CC526F85}" dt="2023-10-29T14:25:58.352" v="290" actId="164"/>
          <ac:spMkLst>
            <pc:docMk/>
            <pc:sldMk cId="3708581869" sldId="415"/>
            <ac:spMk id="67" creationId="{BFD33DE8-3EB1-B1C0-F2BD-525827049D6F}"/>
          </ac:spMkLst>
        </pc:spChg>
        <pc:spChg chg="add mod">
          <ac:chgData name="Dave, Sanjay" userId="27dd32c1-d438-4ed9-a7db-f41bbf07e099" providerId="ADAL" clId="{AE3DAA90-9A93-4AD6-B248-88C6CC526F85}" dt="2023-10-29T14:25:44.456" v="289" actId="164"/>
          <ac:spMkLst>
            <pc:docMk/>
            <pc:sldMk cId="3708581869" sldId="415"/>
            <ac:spMk id="68" creationId="{0032B123-6FD3-0135-00E6-395FEAAA0107}"/>
          </ac:spMkLst>
        </pc:spChg>
        <pc:spChg chg="add mod">
          <ac:chgData name="Dave, Sanjay" userId="27dd32c1-d438-4ed9-a7db-f41bbf07e099" providerId="ADAL" clId="{AE3DAA90-9A93-4AD6-B248-88C6CC526F85}" dt="2023-10-29T14:25:58.352" v="290" actId="164"/>
          <ac:spMkLst>
            <pc:docMk/>
            <pc:sldMk cId="3708581869" sldId="415"/>
            <ac:spMk id="69" creationId="{D2E256D3-3EFA-8468-BF53-7D48DC80529D}"/>
          </ac:spMkLst>
        </pc:spChg>
        <pc:spChg chg="add mod">
          <ac:chgData name="Dave, Sanjay" userId="27dd32c1-d438-4ed9-a7db-f41bbf07e099" providerId="ADAL" clId="{AE3DAA90-9A93-4AD6-B248-88C6CC526F85}" dt="2023-10-29T14:25:44.456" v="289" actId="164"/>
          <ac:spMkLst>
            <pc:docMk/>
            <pc:sldMk cId="3708581869" sldId="415"/>
            <ac:spMk id="70" creationId="{0C0A464D-EC2B-B26D-D29C-CC702188C14B}"/>
          </ac:spMkLst>
        </pc:spChg>
        <pc:spChg chg="add mod">
          <ac:chgData name="Dave, Sanjay" userId="27dd32c1-d438-4ed9-a7db-f41bbf07e099" providerId="ADAL" clId="{AE3DAA90-9A93-4AD6-B248-88C6CC526F85}" dt="2023-10-29T14:25:58.352" v="290" actId="164"/>
          <ac:spMkLst>
            <pc:docMk/>
            <pc:sldMk cId="3708581869" sldId="415"/>
            <ac:spMk id="71" creationId="{79B84F31-B83C-7E4B-3937-1E1E6714774B}"/>
          </ac:spMkLst>
        </pc:spChg>
        <pc:spChg chg="add mod">
          <ac:chgData name="Dave, Sanjay" userId="27dd32c1-d438-4ed9-a7db-f41bbf07e099" providerId="ADAL" clId="{AE3DAA90-9A93-4AD6-B248-88C6CC526F85}" dt="2023-10-29T14:25:58.352" v="290" actId="164"/>
          <ac:spMkLst>
            <pc:docMk/>
            <pc:sldMk cId="3708581869" sldId="415"/>
            <ac:spMk id="74" creationId="{DA7FDE56-6664-7F3A-8AC2-3F3A56975479}"/>
          </ac:spMkLst>
        </pc:spChg>
        <pc:grpChg chg="add mod">
          <ac:chgData name="Dave, Sanjay" userId="27dd32c1-d438-4ed9-a7db-f41bbf07e099" providerId="ADAL" clId="{AE3DAA90-9A93-4AD6-B248-88C6CC526F85}" dt="2023-10-29T14:35:28.156" v="318" actId="12788"/>
          <ac:grpSpMkLst>
            <pc:docMk/>
            <pc:sldMk cId="3708581869" sldId="415"/>
            <ac:grpSpMk id="75" creationId="{0AD607E8-D27F-B979-4E1E-4815251B26BA}"/>
          </ac:grpSpMkLst>
        </pc:grpChg>
        <pc:grpChg chg="add del mod">
          <ac:chgData name="Dave, Sanjay" userId="27dd32c1-d438-4ed9-a7db-f41bbf07e099" providerId="ADAL" clId="{AE3DAA90-9A93-4AD6-B248-88C6CC526F85}" dt="2023-10-29T14:34:56.716" v="313" actId="21"/>
          <ac:grpSpMkLst>
            <pc:docMk/>
            <pc:sldMk cId="3708581869" sldId="415"/>
            <ac:grpSpMk id="76" creationId="{393DF49B-323F-2EDE-5A43-E50B89E3FCF1}"/>
          </ac:grpSpMkLst>
        </pc:grpChg>
        <pc:cxnChg chg="add">
          <ac:chgData name="Dave, Sanjay" userId="27dd32c1-d438-4ed9-a7db-f41bbf07e099" providerId="ADAL" clId="{AE3DAA90-9A93-4AD6-B248-88C6CC526F85}" dt="2023-10-31T17:47:31.152" v="694" actId="11529"/>
          <ac:cxnSpMkLst>
            <pc:docMk/>
            <pc:sldMk cId="3708581869" sldId="415"/>
            <ac:cxnSpMk id="5" creationId="{4FFA212B-DE49-8341-40EB-300DCF66E403}"/>
          </ac:cxnSpMkLst>
        </pc:cxnChg>
        <pc:cxnChg chg="add mod">
          <ac:chgData name="Dave, Sanjay" userId="27dd32c1-d438-4ed9-a7db-f41bbf07e099" providerId="ADAL" clId="{AE3DAA90-9A93-4AD6-B248-88C6CC526F85}" dt="2023-10-29T14:25:44.456" v="289" actId="164"/>
          <ac:cxnSpMkLst>
            <pc:docMk/>
            <pc:sldMk cId="3708581869" sldId="415"/>
            <ac:cxnSpMk id="15" creationId="{3D30BD29-AC48-0B76-F4BD-091A08C1D984}"/>
          </ac:cxnSpMkLst>
        </pc:cxnChg>
        <pc:cxnChg chg="add mod">
          <ac:chgData name="Dave, Sanjay" userId="27dd32c1-d438-4ed9-a7db-f41bbf07e099" providerId="ADAL" clId="{AE3DAA90-9A93-4AD6-B248-88C6CC526F85}" dt="2023-10-29T14:25:44.456" v="289" actId="164"/>
          <ac:cxnSpMkLst>
            <pc:docMk/>
            <pc:sldMk cId="3708581869" sldId="415"/>
            <ac:cxnSpMk id="17" creationId="{5864D9CB-0272-BBB3-7232-647759C5BC1E}"/>
          </ac:cxnSpMkLst>
        </pc:cxnChg>
        <pc:cxnChg chg="add mod">
          <ac:chgData name="Dave, Sanjay" userId="27dd32c1-d438-4ed9-a7db-f41bbf07e099" providerId="ADAL" clId="{AE3DAA90-9A93-4AD6-B248-88C6CC526F85}" dt="2023-10-29T14:25:44.456" v="289" actId="164"/>
          <ac:cxnSpMkLst>
            <pc:docMk/>
            <pc:sldMk cId="3708581869" sldId="415"/>
            <ac:cxnSpMk id="20" creationId="{25C9A99E-442E-B8C4-36ED-A2255A4BD025}"/>
          </ac:cxnSpMkLst>
        </pc:cxnChg>
        <pc:cxnChg chg="add mod">
          <ac:chgData name="Dave, Sanjay" userId="27dd32c1-d438-4ed9-a7db-f41bbf07e099" providerId="ADAL" clId="{AE3DAA90-9A93-4AD6-B248-88C6CC526F85}" dt="2023-10-29T14:25:44.456" v="289" actId="164"/>
          <ac:cxnSpMkLst>
            <pc:docMk/>
            <pc:sldMk cId="3708581869" sldId="415"/>
            <ac:cxnSpMk id="22" creationId="{EF1DC317-8EED-BD04-9F7C-8CA2AA9028C2}"/>
          </ac:cxnSpMkLst>
        </pc:cxnChg>
        <pc:cxnChg chg="add mod">
          <ac:chgData name="Dave, Sanjay" userId="27dd32c1-d438-4ed9-a7db-f41bbf07e099" providerId="ADAL" clId="{AE3DAA90-9A93-4AD6-B248-88C6CC526F85}" dt="2023-10-29T14:25:44.456" v="289" actId="164"/>
          <ac:cxnSpMkLst>
            <pc:docMk/>
            <pc:sldMk cId="3708581869" sldId="415"/>
            <ac:cxnSpMk id="25" creationId="{26157562-DC80-47B5-A146-ED069144EAB3}"/>
          </ac:cxnSpMkLst>
        </pc:cxnChg>
        <pc:cxnChg chg="add mod">
          <ac:chgData name="Dave, Sanjay" userId="27dd32c1-d438-4ed9-a7db-f41bbf07e099" providerId="ADAL" clId="{AE3DAA90-9A93-4AD6-B248-88C6CC526F85}" dt="2023-10-29T14:25:44.456" v="289" actId="164"/>
          <ac:cxnSpMkLst>
            <pc:docMk/>
            <pc:sldMk cId="3708581869" sldId="415"/>
            <ac:cxnSpMk id="41" creationId="{AAFFDF38-BB35-B361-057A-9AD72FE26172}"/>
          </ac:cxnSpMkLst>
        </pc:cxnChg>
        <pc:cxnChg chg="add mod">
          <ac:chgData name="Dave, Sanjay" userId="27dd32c1-d438-4ed9-a7db-f41bbf07e099" providerId="ADAL" clId="{AE3DAA90-9A93-4AD6-B248-88C6CC526F85}" dt="2023-10-29T14:34:56.716" v="313" actId="21"/>
          <ac:cxnSpMkLst>
            <pc:docMk/>
            <pc:sldMk cId="3708581869" sldId="415"/>
            <ac:cxnSpMk id="49" creationId="{5E677352-2CD5-67FF-765B-9B4171FC4CED}"/>
          </ac:cxnSpMkLst>
        </pc:cxnChg>
        <pc:cxnChg chg="add mod">
          <ac:chgData name="Dave, Sanjay" userId="27dd32c1-d438-4ed9-a7db-f41bbf07e099" providerId="ADAL" clId="{AE3DAA90-9A93-4AD6-B248-88C6CC526F85}" dt="2023-10-29T14:34:56.716" v="313" actId="21"/>
          <ac:cxnSpMkLst>
            <pc:docMk/>
            <pc:sldMk cId="3708581869" sldId="415"/>
            <ac:cxnSpMk id="50" creationId="{881155C0-20C7-7798-DACB-987016081A2E}"/>
          </ac:cxnSpMkLst>
        </pc:cxnChg>
        <pc:cxnChg chg="add mod">
          <ac:chgData name="Dave, Sanjay" userId="27dd32c1-d438-4ed9-a7db-f41bbf07e099" providerId="ADAL" clId="{AE3DAA90-9A93-4AD6-B248-88C6CC526F85}" dt="2023-10-29T14:25:58.352" v="290" actId="164"/>
          <ac:cxnSpMkLst>
            <pc:docMk/>
            <pc:sldMk cId="3708581869" sldId="415"/>
            <ac:cxnSpMk id="51" creationId="{D441B188-1308-E036-98FE-C44F12E914E1}"/>
          </ac:cxnSpMkLst>
        </pc:cxnChg>
        <pc:cxnChg chg="add mod">
          <ac:chgData name="Dave, Sanjay" userId="27dd32c1-d438-4ed9-a7db-f41bbf07e099" providerId="ADAL" clId="{AE3DAA90-9A93-4AD6-B248-88C6CC526F85}" dt="2023-10-29T14:34:56.716" v="313" actId="21"/>
          <ac:cxnSpMkLst>
            <pc:docMk/>
            <pc:sldMk cId="3708581869" sldId="415"/>
            <ac:cxnSpMk id="52" creationId="{39998B6B-4613-3ABF-2B91-E5060AFCD544}"/>
          </ac:cxnSpMkLst>
        </pc:cxnChg>
        <pc:cxnChg chg="add mod">
          <ac:chgData name="Dave, Sanjay" userId="27dd32c1-d438-4ed9-a7db-f41bbf07e099" providerId="ADAL" clId="{AE3DAA90-9A93-4AD6-B248-88C6CC526F85}" dt="2023-10-29T14:25:58.352" v="290" actId="164"/>
          <ac:cxnSpMkLst>
            <pc:docMk/>
            <pc:sldMk cId="3708581869" sldId="415"/>
            <ac:cxnSpMk id="53" creationId="{72AFD1C7-C442-F6DE-BA9F-4643C0C72195}"/>
          </ac:cxnSpMkLst>
        </pc:cxnChg>
        <pc:cxnChg chg="add mod">
          <ac:chgData name="Dave, Sanjay" userId="27dd32c1-d438-4ed9-a7db-f41bbf07e099" providerId="ADAL" clId="{AE3DAA90-9A93-4AD6-B248-88C6CC526F85}" dt="2023-10-29T14:34:56.716" v="313" actId="21"/>
          <ac:cxnSpMkLst>
            <pc:docMk/>
            <pc:sldMk cId="3708581869" sldId="415"/>
            <ac:cxnSpMk id="55" creationId="{AA331B2C-5FE7-B2F7-A570-ADC1ACC6C301}"/>
          </ac:cxnSpMkLst>
        </pc:cxnChg>
        <pc:cxnChg chg="add mod">
          <ac:chgData name="Dave, Sanjay" userId="27dd32c1-d438-4ed9-a7db-f41bbf07e099" providerId="ADAL" clId="{AE3DAA90-9A93-4AD6-B248-88C6CC526F85}" dt="2023-10-29T14:34:56.716" v="313" actId="21"/>
          <ac:cxnSpMkLst>
            <pc:docMk/>
            <pc:sldMk cId="3708581869" sldId="415"/>
            <ac:cxnSpMk id="65" creationId="{D2DED227-8362-6E1B-9BE3-78F2BAB32264}"/>
          </ac:cxnSpMkLst>
        </pc:cxnChg>
      </pc:sldChg>
      <pc:sldChg chg="addSp delSp modSp new mod modTransition">
        <pc:chgData name="Dave, Sanjay" userId="27dd32c1-d438-4ed9-a7db-f41bbf07e099" providerId="ADAL" clId="{AE3DAA90-9A93-4AD6-B248-88C6CC526F85}" dt="2023-10-31T18:02:08.712" v="716" actId="1076"/>
        <pc:sldMkLst>
          <pc:docMk/>
          <pc:sldMk cId="1494613700" sldId="416"/>
        </pc:sldMkLst>
        <pc:spChg chg="mod">
          <ac:chgData name="Dave, Sanjay" userId="27dd32c1-d438-4ed9-a7db-f41bbf07e099" providerId="ADAL" clId="{AE3DAA90-9A93-4AD6-B248-88C6CC526F85}" dt="2023-10-29T14:35:15.344" v="316"/>
          <ac:spMkLst>
            <pc:docMk/>
            <pc:sldMk cId="1494613700" sldId="416"/>
            <ac:spMk id="2" creationId="{B6782A71-5D17-B53A-4D71-797B6AC907C4}"/>
          </ac:spMkLst>
        </pc:spChg>
        <pc:spChg chg="mod">
          <ac:chgData name="Dave, Sanjay" userId="27dd32c1-d438-4ed9-a7db-f41bbf07e099" providerId="ADAL" clId="{AE3DAA90-9A93-4AD6-B248-88C6CC526F85}" dt="2023-10-29T14:34:58.651" v="314"/>
          <ac:spMkLst>
            <pc:docMk/>
            <pc:sldMk cId="1494613700" sldId="416"/>
            <ac:spMk id="5" creationId="{34EA1DF4-9139-76E7-C788-E9BC2C252731}"/>
          </ac:spMkLst>
        </pc:spChg>
        <pc:spChg chg="mod">
          <ac:chgData name="Dave, Sanjay" userId="27dd32c1-d438-4ed9-a7db-f41bbf07e099" providerId="ADAL" clId="{AE3DAA90-9A93-4AD6-B248-88C6CC526F85}" dt="2023-10-29T14:34:58.651" v="314"/>
          <ac:spMkLst>
            <pc:docMk/>
            <pc:sldMk cId="1494613700" sldId="416"/>
            <ac:spMk id="6" creationId="{C49DB1C3-2065-2FB7-A9E3-ECF354FCA79E}"/>
          </ac:spMkLst>
        </pc:spChg>
        <pc:spChg chg="mod">
          <ac:chgData name="Dave, Sanjay" userId="27dd32c1-d438-4ed9-a7db-f41bbf07e099" providerId="ADAL" clId="{AE3DAA90-9A93-4AD6-B248-88C6CC526F85}" dt="2023-10-29T14:34:58.651" v="314"/>
          <ac:spMkLst>
            <pc:docMk/>
            <pc:sldMk cId="1494613700" sldId="416"/>
            <ac:spMk id="12" creationId="{7CE58F4C-2750-B288-BF4B-65C9EE6C1768}"/>
          </ac:spMkLst>
        </pc:spChg>
        <pc:spChg chg="mod">
          <ac:chgData name="Dave, Sanjay" userId="27dd32c1-d438-4ed9-a7db-f41bbf07e099" providerId="ADAL" clId="{AE3DAA90-9A93-4AD6-B248-88C6CC526F85}" dt="2023-10-29T14:34:58.651" v="314"/>
          <ac:spMkLst>
            <pc:docMk/>
            <pc:sldMk cId="1494613700" sldId="416"/>
            <ac:spMk id="14" creationId="{B56F904E-7E39-6D93-7BD5-B0D1BB962F8F}"/>
          </ac:spMkLst>
        </pc:spChg>
        <pc:spChg chg="mod">
          <ac:chgData name="Dave, Sanjay" userId="27dd32c1-d438-4ed9-a7db-f41bbf07e099" providerId="ADAL" clId="{AE3DAA90-9A93-4AD6-B248-88C6CC526F85}" dt="2023-10-29T14:34:58.651" v="314"/>
          <ac:spMkLst>
            <pc:docMk/>
            <pc:sldMk cId="1494613700" sldId="416"/>
            <ac:spMk id="15" creationId="{B9C512A6-F1B9-BCCB-3782-CBB329B35F0D}"/>
          </ac:spMkLst>
        </pc:spChg>
        <pc:spChg chg="mod">
          <ac:chgData name="Dave, Sanjay" userId="27dd32c1-d438-4ed9-a7db-f41bbf07e099" providerId="ADAL" clId="{AE3DAA90-9A93-4AD6-B248-88C6CC526F85}" dt="2023-10-31T17:18:08.575" v="462" actId="313"/>
          <ac:spMkLst>
            <pc:docMk/>
            <pc:sldMk cId="1494613700" sldId="416"/>
            <ac:spMk id="16" creationId="{8BB85852-6489-BF8A-B8BA-1C265A7F6F33}"/>
          </ac:spMkLst>
        </pc:spChg>
        <pc:spChg chg="mod">
          <ac:chgData name="Dave, Sanjay" userId="27dd32c1-d438-4ed9-a7db-f41bbf07e099" providerId="ADAL" clId="{AE3DAA90-9A93-4AD6-B248-88C6CC526F85}" dt="2023-10-29T14:34:58.651" v="314"/>
          <ac:spMkLst>
            <pc:docMk/>
            <pc:sldMk cId="1494613700" sldId="416"/>
            <ac:spMk id="17" creationId="{0A194C3B-6480-70AD-8FA0-E462DB0BADD5}"/>
          </ac:spMkLst>
        </pc:spChg>
        <pc:spChg chg="mod">
          <ac:chgData name="Dave, Sanjay" userId="27dd32c1-d438-4ed9-a7db-f41bbf07e099" providerId="ADAL" clId="{AE3DAA90-9A93-4AD6-B248-88C6CC526F85}" dt="2023-10-29T14:34:58.651" v="314"/>
          <ac:spMkLst>
            <pc:docMk/>
            <pc:sldMk cId="1494613700" sldId="416"/>
            <ac:spMk id="19" creationId="{2A1E4E34-9B3A-9B23-CB81-E02A96EF7B72}"/>
          </ac:spMkLst>
        </pc:spChg>
        <pc:spChg chg="mod">
          <ac:chgData name="Dave, Sanjay" userId="27dd32c1-d438-4ed9-a7db-f41bbf07e099" providerId="ADAL" clId="{AE3DAA90-9A93-4AD6-B248-88C6CC526F85}" dt="2023-10-29T14:34:58.651" v="314"/>
          <ac:spMkLst>
            <pc:docMk/>
            <pc:sldMk cId="1494613700" sldId="416"/>
            <ac:spMk id="20" creationId="{97C3830A-E2D8-4E6D-BB99-EEEE78595E1A}"/>
          </ac:spMkLst>
        </pc:spChg>
        <pc:spChg chg="mod">
          <ac:chgData name="Dave, Sanjay" userId="27dd32c1-d438-4ed9-a7db-f41bbf07e099" providerId="ADAL" clId="{AE3DAA90-9A93-4AD6-B248-88C6CC526F85}" dt="2023-10-29T14:34:58.651" v="314"/>
          <ac:spMkLst>
            <pc:docMk/>
            <pc:sldMk cId="1494613700" sldId="416"/>
            <ac:spMk id="21" creationId="{C88B46D9-05A6-B6F6-F0DC-359FBA0974FC}"/>
          </ac:spMkLst>
        </pc:spChg>
        <pc:spChg chg="mod">
          <ac:chgData name="Dave, Sanjay" userId="27dd32c1-d438-4ed9-a7db-f41bbf07e099" providerId="ADAL" clId="{AE3DAA90-9A93-4AD6-B248-88C6CC526F85}" dt="2023-10-31T18:02:08.712" v="716" actId="1076"/>
          <ac:spMkLst>
            <pc:docMk/>
            <pc:sldMk cId="1494613700" sldId="416"/>
            <ac:spMk id="22" creationId="{C9B0DE7D-BDA9-3680-6B9C-26E4B0B8DBEE}"/>
          </ac:spMkLst>
        </pc:spChg>
        <pc:spChg chg="add del ord">
          <ac:chgData name="Dave, Sanjay" userId="27dd32c1-d438-4ed9-a7db-f41bbf07e099" providerId="ADAL" clId="{AE3DAA90-9A93-4AD6-B248-88C6CC526F85}" dt="2023-10-31T17:18:22.550" v="465" actId="478"/>
          <ac:spMkLst>
            <pc:docMk/>
            <pc:sldMk cId="1494613700" sldId="416"/>
            <ac:spMk id="23" creationId="{22542EE9-C796-162C-8FB0-52173D2172FF}"/>
          </ac:spMkLst>
        </pc:spChg>
        <pc:spChg chg="add ord">
          <ac:chgData name="Dave, Sanjay" userId="27dd32c1-d438-4ed9-a7db-f41bbf07e099" providerId="ADAL" clId="{AE3DAA90-9A93-4AD6-B248-88C6CC526F85}" dt="2023-10-31T17:18:32.564" v="467" actId="167"/>
          <ac:spMkLst>
            <pc:docMk/>
            <pc:sldMk cId="1494613700" sldId="416"/>
            <ac:spMk id="24" creationId="{35104242-85E3-96B0-D8D9-1AE413402BDE}"/>
          </ac:spMkLst>
        </pc:spChg>
        <pc:spChg chg="add mod">
          <ac:chgData name="Dave, Sanjay" userId="27dd32c1-d438-4ed9-a7db-f41bbf07e099" providerId="ADAL" clId="{AE3DAA90-9A93-4AD6-B248-88C6CC526F85}" dt="2023-10-31T17:48:17.481" v="715" actId="1076"/>
          <ac:spMkLst>
            <pc:docMk/>
            <pc:sldMk cId="1494613700" sldId="416"/>
            <ac:spMk id="27" creationId="{CF892EDE-01BE-9109-CB9D-FE8CFD66EA23}"/>
          </ac:spMkLst>
        </pc:spChg>
        <pc:grpChg chg="add mod">
          <ac:chgData name="Dave, Sanjay" userId="27dd32c1-d438-4ed9-a7db-f41bbf07e099" providerId="ADAL" clId="{AE3DAA90-9A93-4AD6-B248-88C6CC526F85}" dt="2023-10-29T14:35:35.195" v="320" actId="12789"/>
          <ac:grpSpMkLst>
            <pc:docMk/>
            <pc:sldMk cId="1494613700" sldId="416"/>
            <ac:grpSpMk id="4" creationId="{0DB72785-D2CA-A26A-7DC4-3D54907942DA}"/>
          </ac:grpSpMkLst>
        </pc:grpChg>
        <pc:cxnChg chg="mod">
          <ac:chgData name="Dave, Sanjay" userId="27dd32c1-d438-4ed9-a7db-f41bbf07e099" providerId="ADAL" clId="{AE3DAA90-9A93-4AD6-B248-88C6CC526F85}" dt="2023-10-29T14:34:58.651" v="314"/>
          <ac:cxnSpMkLst>
            <pc:docMk/>
            <pc:sldMk cId="1494613700" sldId="416"/>
            <ac:cxnSpMk id="7" creationId="{5DBAB2CA-0BDB-D434-1DFB-A8F36473D608}"/>
          </ac:cxnSpMkLst>
        </pc:cxnChg>
        <pc:cxnChg chg="mod">
          <ac:chgData name="Dave, Sanjay" userId="27dd32c1-d438-4ed9-a7db-f41bbf07e099" providerId="ADAL" clId="{AE3DAA90-9A93-4AD6-B248-88C6CC526F85}" dt="2023-10-29T14:34:58.651" v="314"/>
          <ac:cxnSpMkLst>
            <pc:docMk/>
            <pc:sldMk cId="1494613700" sldId="416"/>
            <ac:cxnSpMk id="8" creationId="{054447F8-73D9-14C5-A9EE-79CECB4BC06A}"/>
          </ac:cxnSpMkLst>
        </pc:cxnChg>
        <pc:cxnChg chg="mod">
          <ac:chgData name="Dave, Sanjay" userId="27dd32c1-d438-4ed9-a7db-f41bbf07e099" providerId="ADAL" clId="{AE3DAA90-9A93-4AD6-B248-88C6CC526F85}" dt="2023-10-29T14:34:58.651" v="314"/>
          <ac:cxnSpMkLst>
            <pc:docMk/>
            <pc:sldMk cId="1494613700" sldId="416"/>
            <ac:cxnSpMk id="9" creationId="{878AF83E-2AFC-6D7C-01CA-EA4C4FBA2F44}"/>
          </ac:cxnSpMkLst>
        </pc:cxnChg>
        <pc:cxnChg chg="mod">
          <ac:chgData name="Dave, Sanjay" userId="27dd32c1-d438-4ed9-a7db-f41bbf07e099" providerId="ADAL" clId="{AE3DAA90-9A93-4AD6-B248-88C6CC526F85}" dt="2023-10-29T14:34:58.651" v="314"/>
          <ac:cxnSpMkLst>
            <pc:docMk/>
            <pc:sldMk cId="1494613700" sldId="416"/>
            <ac:cxnSpMk id="10" creationId="{08A662D6-7C85-B392-E06F-F3C81DF8921D}"/>
          </ac:cxnSpMkLst>
        </pc:cxnChg>
        <pc:cxnChg chg="mod">
          <ac:chgData name="Dave, Sanjay" userId="27dd32c1-d438-4ed9-a7db-f41bbf07e099" providerId="ADAL" clId="{AE3DAA90-9A93-4AD6-B248-88C6CC526F85}" dt="2023-10-29T14:34:58.651" v="314"/>
          <ac:cxnSpMkLst>
            <pc:docMk/>
            <pc:sldMk cId="1494613700" sldId="416"/>
            <ac:cxnSpMk id="11" creationId="{E60827CE-5F18-0959-1AFD-C007BF9DC54A}"/>
          </ac:cxnSpMkLst>
        </pc:cxnChg>
        <pc:cxnChg chg="mod">
          <ac:chgData name="Dave, Sanjay" userId="27dd32c1-d438-4ed9-a7db-f41bbf07e099" providerId="ADAL" clId="{AE3DAA90-9A93-4AD6-B248-88C6CC526F85}" dt="2023-10-29T14:34:58.651" v="314"/>
          <ac:cxnSpMkLst>
            <pc:docMk/>
            <pc:sldMk cId="1494613700" sldId="416"/>
            <ac:cxnSpMk id="13" creationId="{F59D905D-8F04-0577-7444-B3FA446A438D}"/>
          </ac:cxnSpMkLst>
        </pc:cxnChg>
        <pc:cxnChg chg="mod">
          <ac:chgData name="Dave, Sanjay" userId="27dd32c1-d438-4ed9-a7db-f41bbf07e099" providerId="ADAL" clId="{AE3DAA90-9A93-4AD6-B248-88C6CC526F85}" dt="2023-10-29T14:34:58.651" v="314"/>
          <ac:cxnSpMkLst>
            <pc:docMk/>
            <pc:sldMk cId="1494613700" sldId="416"/>
            <ac:cxnSpMk id="18" creationId="{038EAD99-67B9-73D0-F570-0EEC05EEE7F7}"/>
          </ac:cxnSpMkLst>
        </pc:cxnChg>
        <pc:cxnChg chg="add">
          <ac:chgData name="Dave, Sanjay" userId="27dd32c1-d438-4ed9-a7db-f41bbf07e099" providerId="ADAL" clId="{AE3DAA90-9A93-4AD6-B248-88C6CC526F85}" dt="2023-10-31T17:48:04.328" v="713" actId="11529"/>
          <ac:cxnSpMkLst>
            <pc:docMk/>
            <pc:sldMk cId="1494613700" sldId="416"/>
            <ac:cxnSpMk id="26" creationId="{B405ED03-B4BD-EE34-F0CB-1DCE80B192CA}"/>
          </ac:cxnSpMkLst>
        </pc:cxnChg>
      </pc:sldChg>
      <pc:sldChg chg="addSp delSp modSp new del mod modClrScheme chgLayout">
        <pc:chgData name="Dave, Sanjay" userId="27dd32c1-d438-4ed9-a7db-f41bbf07e099" providerId="ADAL" clId="{AE3DAA90-9A93-4AD6-B248-88C6CC526F85}" dt="2023-11-01T09:21:08.985" v="826" actId="47"/>
        <pc:sldMkLst>
          <pc:docMk/>
          <pc:sldMk cId="287509860" sldId="417"/>
        </pc:sldMkLst>
        <pc:spChg chg="del mod ord">
          <ac:chgData name="Dave, Sanjay" userId="27dd32c1-d438-4ed9-a7db-f41bbf07e099" providerId="ADAL" clId="{AE3DAA90-9A93-4AD6-B248-88C6CC526F85}" dt="2023-11-01T09:21:02.078" v="825" actId="700"/>
          <ac:spMkLst>
            <pc:docMk/>
            <pc:sldMk cId="287509860" sldId="417"/>
            <ac:spMk id="2" creationId="{7CFA7F71-67FA-53F2-3D37-8FEDAE7E0B29}"/>
          </ac:spMkLst>
        </pc:spChg>
        <pc:spChg chg="del mod ord">
          <ac:chgData name="Dave, Sanjay" userId="27dd32c1-d438-4ed9-a7db-f41bbf07e099" providerId="ADAL" clId="{AE3DAA90-9A93-4AD6-B248-88C6CC526F85}" dt="2023-11-01T09:21:02.078" v="825" actId="700"/>
          <ac:spMkLst>
            <pc:docMk/>
            <pc:sldMk cId="287509860" sldId="417"/>
            <ac:spMk id="3" creationId="{0C441644-C162-52A8-CDF8-E1C0B66D4D36}"/>
          </ac:spMkLst>
        </pc:spChg>
        <pc:spChg chg="mod ord">
          <ac:chgData name="Dave, Sanjay" userId="27dd32c1-d438-4ed9-a7db-f41bbf07e099" providerId="ADAL" clId="{AE3DAA90-9A93-4AD6-B248-88C6CC526F85}" dt="2023-11-01T09:21:02.078" v="825" actId="700"/>
          <ac:spMkLst>
            <pc:docMk/>
            <pc:sldMk cId="287509860" sldId="417"/>
            <ac:spMk id="4" creationId="{470FF638-2736-67DF-DA65-07F80A91361F}"/>
          </ac:spMkLst>
        </pc:spChg>
        <pc:spChg chg="del">
          <ac:chgData name="Dave, Sanjay" userId="27dd32c1-d438-4ed9-a7db-f41bbf07e099" providerId="ADAL" clId="{AE3DAA90-9A93-4AD6-B248-88C6CC526F85}" dt="2023-11-01T09:21:02.078" v="825" actId="700"/>
          <ac:spMkLst>
            <pc:docMk/>
            <pc:sldMk cId="287509860" sldId="417"/>
            <ac:spMk id="5" creationId="{2D8C69EA-6D27-3996-EB7E-769B3CA19A36}"/>
          </ac:spMkLst>
        </pc:spChg>
        <pc:spChg chg="del">
          <ac:chgData name="Dave, Sanjay" userId="27dd32c1-d438-4ed9-a7db-f41bbf07e099" providerId="ADAL" clId="{AE3DAA90-9A93-4AD6-B248-88C6CC526F85}" dt="2023-11-01T09:21:02.078" v="825" actId="700"/>
          <ac:spMkLst>
            <pc:docMk/>
            <pc:sldMk cId="287509860" sldId="417"/>
            <ac:spMk id="6" creationId="{1FE42810-1801-2EE6-BF2C-CCACEB56083B}"/>
          </ac:spMkLst>
        </pc:spChg>
        <pc:spChg chg="del">
          <ac:chgData name="Dave, Sanjay" userId="27dd32c1-d438-4ed9-a7db-f41bbf07e099" providerId="ADAL" clId="{AE3DAA90-9A93-4AD6-B248-88C6CC526F85}" dt="2023-11-01T09:21:02.078" v="825" actId="700"/>
          <ac:spMkLst>
            <pc:docMk/>
            <pc:sldMk cId="287509860" sldId="417"/>
            <ac:spMk id="7" creationId="{7E9E2915-412B-9ABD-DF6D-DD315159F710}"/>
          </ac:spMkLst>
        </pc:spChg>
        <pc:spChg chg="del">
          <ac:chgData name="Dave, Sanjay" userId="27dd32c1-d438-4ed9-a7db-f41bbf07e099" providerId="ADAL" clId="{AE3DAA90-9A93-4AD6-B248-88C6CC526F85}" dt="2023-11-01T09:21:02.078" v="825" actId="700"/>
          <ac:spMkLst>
            <pc:docMk/>
            <pc:sldMk cId="287509860" sldId="417"/>
            <ac:spMk id="8" creationId="{24A67453-8F63-2901-6C26-1E0FB6E8F725}"/>
          </ac:spMkLst>
        </pc:spChg>
        <pc:spChg chg="del">
          <ac:chgData name="Dave, Sanjay" userId="27dd32c1-d438-4ed9-a7db-f41bbf07e099" providerId="ADAL" clId="{AE3DAA90-9A93-4AD6-B248-88C6CC526F85}" dt="2023-11-01T09:21:02.078" v="825" actId="700"/>
          <ac:spMkLst>
            <pc:docMk/>
            <pc:sldMk cId="287509860" sldId="417"/>
            <ac:spMk id="9" creationId="{13383031-86F7-E2B9-FA5F-31270D1AEEF0}"/>
          </ac:spMkLst>
        </pc:spChg>
        <pc:spChg chg="add mod ord">
          <ac:chgData name="Dave, Sanjay" userId="27dd32c1-d438-4ed9-a7db-f41bbf07e099" providerId="ADAL" clId="{AE3DAA90-9A93-4AD6-B248-88C6CC526F85}" dt="2023-11-01T09:21:02.078" v="825" actId="700"/>
          <ac:spMkLst>
            <pc:docMk/>
            <pc:sldMk cId="287509860" sldId="417"/>
            <ac:spMk id="10" creationId="{E5F57820-62CA-E656-EC1D-D86DA46119AD}"/>
          </ac:spMkLst>
        </pc:spChg>
        <pc:spChg chg="add mod ord">
          <ac:chgData name="Dave, Sanjay" userId="27dd32c1-d438-4ed9-a7db-f41bbf07e099" providerId="ADAL" clId="{AE3DAA90-9A93-4AD6-B248-88C6CC526F85}" dt="2023-11-01T09:21:02.078" v="825" actId="700"/>
          <ac:spMkLst>
            <pc:docMk/>
            <pc:sldMk cId="287509860" sldId="417"/>
            <ac:spMk id="11" creationId="{A4950F49-F01B-316E-3F76-A8618854E4E4}"/>
          </ac:spMkLst>
        </pc:spChg>
      </pc:sldChg>
      <pc:sldChg chg="addSp delSp modSp new mod modClrScheme chgLayout">
        <pc:chgData name="Dave, Sanjay" userId="27dd32c1-d438-4ed9-a7db-f41bbf07e099" providerId="ADAL" clId="{AE3DAA90-9A93-4AD6-B248-88C6CC526F85}" dt="2023-11-02T04:47:34.544" v="2328" actId="20577"/>
        <pc:sldMkLst>
          <pc:docMk/>
          <pc:sldMk cId="1301332868" sldId="417"/>
        </pc:sldMkLst>
        <pc:spChg chg="del mod ord">
          <ac:chgData name="Dave, Sanjay" userId="27dd32c1-d438-4ed9-a7db-f41bbf07e099" providerId="ADAL" clId="{AE3DAA90-9A93-4AD6-B248-88C6CC526F85}" dt="2023-11-01T09:21:18.347" v="828" actId="700"/>
          <ac:spMkLst>
            <pc:docMk/>
            <pc:sldMk cId="1301332868" sldId="417"/>
            <ac:spMk id="2" creationId="{0B324ED9-3222-D8BF-32CB-6EA918082F16}"/>
          </ac:spMkLst>
        </pc:spChg>
        <pc:spChg chg="del mod ord">
          <ac:chgData name="Dave, Sanjay" userId="27dd32c1-d438-4ed9-a7db-f41bbf07e099" providerId="ADAL" clId="{AE3DAA90-9A93-4AD6-B248-88C6CC526F85}" dt="2023-11-01T09:21:18.347" v="828" actId="700"/>
          <ac:spMkLst>
            <pc:docMk/>
            <pc:sldMk cId="1301332868" sldId="417"/>
            <ac:spMk id="3" creationId="{CB49E549-4A23-29BE-21F1-B81883BC944C}"/>
          </ac:spMkLst>
        </pc:spChg>
        <pc:spChg chg="mod ord">
          <ac:chgData name="Dave, Sanjay" userId="27dd32c1-d438-4ed9-a7db-f41bbf07e099" providerId="ADAL" clId="{AE3DAA90-9A93-4AD6-B248-88C6CC526F85}" dt="2023-11-01T09:21:18.347" v="828" actId="700"/>
          <ac:spMkLst>
            <pc:docMk/>
            <pc:sldMk cId="1301332868" sldId="417"/>
            <ac:spMk id="4" creationId="{64DF5342-C075-8580-EADE-F5E8147A2CE5}"/>
          </ac:spMkLst>
        </pc:spChg>
        <pc:spChg chg="del">
          <ac:chgData name="Dave, Sanjay" userId="27dd32c1-d438-4ed9-a7db-f41bbf07e099" providerId="ADAL" clId="{AE3DAA90-9A93-4AD6-B248-88C6CC526F85}" dt="2023-11-01T09:21:18.347" v="828" actId="700"/>
          <ac:spMkLst>
            <pc:docMk/>
            <pc:sldMk cId="1301332868" sldId="417"/>
            <ac:spMk id="5" creationId="{EF155A1D-4501-E2DB-1FA8-A1E0E32B1749}"/>
          </ac:spMkLst>
        </pc:spChg>
        <pc:spChg chg="del">
          <ac:chgData name="Dave, Sanjay" userId="27dd32c1-d438-4ed9-a7db-f41bbf07e099" providerId="ADAL" clId="{AE3DAA90-9A93-4AD6-B248-88C6CC526F85}" dt="2023-11-01T09:21:18.347" v="828" actId="700"/>
          <ac:spMkLst>
            <pc:docMk/>
            <pc:sldMk cId="1301332868" sldId="417"/>
            <ac:spMk id="6" creationId="{145619E2-0388-003E-E3E0-04B336A3CF2C}"/>
          </ac:spMkLst>
        </pc:spChg>
        <pc:spChg chg="del">
          <ac:chgData name="Dave, Sanjay" userId="27dd32c1-d438-4ed9-a7db-f41bbf07e099" providerId="ADAL" clId="{AE3DAA90-9A93-4AD6-B248-88C6CC526F85}" dt="2023-11-01T09:21:18.347" v="828" actId="700"/>
          <ac:spMkLst>
            <pc:docMk/>
            <pc:sldMk cId="1301332868" sldId="417"/>
            <ac:spMk id="7" creationId="{99F3C276-57B8-8CB4-DD3F-33C9EDF8983A}"/>
          </ac:spMkLst>
        </pc:spChg>
        <pc:spChg chg="del">
          <ac:chgData name="Dave, Sanjay" userId="27dd32c1-d438-4ed9-a7db-f41bbf07e099" providerId="ADAL" clId="{AE3DAA90-9A93-4AD6-B248-88C6CC526F85}" dt="2023-11-01T09:21:18.347" v="828" actId="700"/>
          <ac:spMkLst>
            <pc:docMk/>
            <pc:sldMk cId="1301332868" sldId="417"/>
            <ac:spMk id="8" creationId="{50719F76-782B-8CE5-C9B9-14030006FC21}"/>
          </ac:spMkLst>
        </pc:spChg>
        <pc:spChg chg="del">
          <ac:chgData name="Dave, Sanjay" userId="27dd32c1-d438-4ed9-a7db-f41bbf07e099" providerId="ADAL" clId="{AE3DAA90-9A93-4AD6-B248-88C6CC526F85}" dt="2023-11-01T09:21:18.347" v="828" actId="700"/>
          <ac:spMkLst>
            <pc:docMk/>
            <pc:sldMk cId="1301332868" sldId="417"/>
            <ac:spMk id="9" creationId="{9397DA9C-634B-3BBB-D32F-88B8643205D4}"/>
          </ac:spMkLst>
        </pc:spChg>
        <pc:spChg chg="add mod ord">
          <ac:chgData name="Dave, Sanjay" userId="27dd32c1-d438-4ed9-a7db-f41bbf07e099" providerId="ADAL" clId="{AE3DAA90-9A93-4AD6-B248-88C6CC526F85}" dt="2023-11-01T09:24:19.368" v="961" actId="313"/>
          <ac:spMkLst>
            <pc:docMk/>
            <pc:sldMk cId="1301332868" sldId="417"/>
            <ac:spMk id="10" creationId="{E234B7D9-43DA-F00D-DED8-E06B89396BE6}"/>
          </ac:spMkLst>
        </pc:spChg>
        <pc:spChg chg="add mod ord">
          <ac:chgData name="Dave, Sanjay" userId="27dd32c1-d438-4ed9-a7db-f41bbf07e099" providerId="ADAL" clId="{AE3DAA90-9A93-4AD6-B248-88C6CC526F85}" dt="2023-11-02T04:47:34.544" v="2328" actId="20577"/>
          <ac:spMkLst>
            <pc:docMk/>
            <pc:sldMk cId="1301332868" sldId="417"/>
            <ac:spMk id="11" creationId="{4A301CCD-8FB7-6ED3-EBA6-A484C7236D13}"/>
          </ac:spMkLst>
        </pc:spChg>
      </pc:sldChg>
      <pc:sldChg chg="addSp delSp modSp new mod modClrScheme chgLayout">
        <pc:chgData name="Dave, Sanjay" userId="27dd32c1-d438-4ed9-a7db-f41bbf07e099" providerId="ADAL" clId="{AE3DAA90-9A93-4AD6-B248-88C6CC526F85}" dt="2023-11-01T09:24:13.923" v="960" actId="20577"/>
        <pc:sldMkLst>
          <pc:docMk/>
          <pc:sldMk cId="1810121629" sldId="418"/>
        </pc:sldMkLst>
        <pc:spChg chg="del mod ord">
          <ac:chgData name="Dave, Sanjay" userId="27dd32c1-d438-4ed9-a7db-f41bbf07e099" providerId="ADAL" clId="{AE3DAA90-9A93-4AD6-B248-88C6CC526F85}" dt="2023-11-01T09:24:03.897" v="911" actId="700"/>
          <ac:spMkLst>
            <pc:docMk/>
            <pc:sldMk cId="1810121629" sldId="418"/>
            <ac:spMk id="2" creationId="{2019AE13-752B-2632-678F-0FB49F288555}"/>
          </ac:spMkLst>
        </pc:spChg>
        <pc:spChg chg="mod ord">
          <ac:chgData name="Dave, Sanjay" userId="27dd32c1-d438-4ed9-a7db-f41bbf07e099" providerId="ADAL" clId="{AE3DAA90-9A93-4AD6-B248-88C6CC526F85}" dt="2023-11-01T09:24:03.897" v="911" actId="700"/>
          <ac:spMkLst>
            <pc:docMk/>
            <pc:sldMk cId="1810121629" sldId="418"/>
            <ac:spMk id="3" creationId="{92731C85-AF90-6CAC-3228-6690A435F54D}"/>
          </ac:spMkLst>
        </pc:spChg>
        <pc:spChg chg="add mod ord">
          <ac:chgData name="Dave, Sanjay" userId="27dd32c1-d438-4ed9-a7db-f41bbf07e099" providerId="ADAL" clId="{AE3DAA90-9A93-4AD6-B248-88C6CC526F85}" dt="2023-11-01T09:24:13.923" v="960" actId="20577"/>
          <ac:spMkLst>
            <pc:docMk/>
            <pc:sldMk cId="1810121629" sldId="418"/>
            <ac:spMk id="4" creationId="{A571BF9A-CE91-70D7-536E-792B773BE827}"/>
          </ac:spMkLst>
        </pc:spChg>
        <pc:spChg chg="add mod ord">
          <ac:chgData name="Dave, Sanjay" userId="27dd32c1-d438-4ed9-a7db-f41bbf07e099" providerId="ADAL" clId="{AE3DAA90-9A93-4AD6-B248-88C6CC526F85}" dt="2023-11-01T09:24:03.897" v="911" actId="700"/>
          <ac:spMkLst>
            <pc:docMk/>
            <pc:sldMk cId="1810121629" sldId="418"/>
            <ac:spMk id="5" creationId="{945B298D-B808-8CA7-FBC8-ECFECD88B946}"/>
          </ac:spMkLst>
        </pc:spChg>
      </pc:sldChg>
      <pc:sldChg chg="addSp delSp modSp new mod modClrScheme chgLayout">
        <pc:chgData name="Dave, Sanjay" userId="27dd32c1-d438-4ed9-a7db-f41bbf07e099" providerId="ADAL" clId="{AE3DAA90-9A93-4AD6-B248-88C6CC526F85}" dt="2023-11-01T12:14:07.665" v="1472"/>
        <pc:sldMkLst>
          <pc:docMk/>
          <pc:sldMk cId="2432900062" sldId="419"/>
        </pc:sldMkLst>
        <pc:spChg chg="del mod ord">
          <ac:chgData name="Dave, Sanjay" userId="27dd32c1-d438-4ed9-a7db-f41bbf07e099" providerId="ADAL" clId="{AE3DAA90-9A93-4AD6-B248-88C6CC526F85}" dt="2023-11-01T09:24:43.251" v="1001" actId="700"/>
          <ac:spMkLst>
            <pc:docMk/>
            <pc:sldMk cId="2432900062" sldId="419"/>
            <ac:spMk id="2" creationId="{D08DFE3A-0AD3-CD75-F3FB-A34B5D74EAB5}"/>
          </ac:spMkLst>
        </pc:spChg>
        <pc:spChg chg="mod ord">
          <ac:chgData name="Dave, Sanjay" userId="27dd32c1-d438-4ed9-a7db-f41bbf07e099" providerId="ADAL" clId="{AE3DAA90-9A93-4AD6-B248-88C6CC526F85}" dt="2023-11-01T09:24:49.980" v="1002" actId="700"/>
          <ac:spMkLst>
            <pc:docMk/>
            <pc:sldMk cId="2432900062" sldId="419"/>
            <ac:spMk id="3" creationId="{B5A494FF-0C5A-9E2C-5FC1-FD39E9126012}"/>
          </ac:spMkLst>
        </pc:spChg>
        <pc:spChg chg="add del mod ord">
          <ac:chgData name="Dave, Sanjay" userId="27dd32c1-d438-4ed9-a7db-f41bbf07e099" providerId="ADAL" clId="{AE3DAA90-9A93-4AD6-B248-88C6CC526F85}" dt="2023-11-01T09:24:49.980" v="1002" actId="700"/>
          <ac:spMkLst>
            <pc:docMk/>
            <pc:sldMk cId="2432900062" sldId="419"/>
            <ac:spMk id="4" creationId="{538A9383-DD4E-C9C8-5C10-7A15C215FB87}"/>
          </ac:spMkLst>
        </pc:spChg>
        <pc:spChg chg="add del mod ord">
          <ac:chgData name="Dave, Sanjay" userId="27dd32c1-d438-4ed9-a7db-f41bbf07e099" providerId="ADAL" clId="{AE3DAA90-9A93-4AD6-B248-88C6CC526F85}" dt="2023-11-01T09:24:49.980" v="1002" actId="700"/>
          <ac:spMkLst>
            <pc:docMk/>
            <pc:sldMk cId="2432900062" sldId="419"/>
            <ac:spMk id="5" creationId="{06F08D88-36F2-F405-4145-F61C2DDB2B29}"/>
          </ac:spMkLst>
        </pc:spChg>
        <pc:spChg chg="add mod ord">
          <ac:chgData name="Dave, Sanjay" userId="27dd32c1-d438-4ed9-a7db-f41bbf07e099" providerId="ADAL" clId="{AE3DAA90-9A93-4AD6-B248-88C6CC526F85}" dt="2023-11-01T12:14:04.708" v="1471" actId="21"/>
          <ac:spMkLst>
            <pc:docMk/>
            <pc:sldMk cId="2432900062" sldId="419"/>
            <ac:spMk id="6" creationId="{6002EC7E-821A-2A73-5C06-CEA492B97A21}"/>
          </ac:spMkLst>
        </pc:spChg>
        <pc:spChg chg="add mod ord">
          <ac:chgData name="Dave, Sanjay" userId="27dd32c1-d438-4ed9-a7db-f41bbf07e099" providerId="ADAL" clId="{AE3DAA90-9A93-4AD6-B248-88C6CC526F85}" dt="2023-11-01T12:14:07.665" v="1472"/>
          <ac:spMkLst>
            <pc:docMk/>
            <pc:sldMk cId="2432900062" sldId="419"/>
            <ac:spMk id="7" creationId="{48E2415F-355B-BE4A-6767-E8AAB89AED1C}"/>
          </ac:spMkLst>
        </pc:spChg>
      </pc:sldChg>
      <pc:sldChg chg="addSp delSp modSp new mod modClrScheme chgLayout">
        <pc:chgData name="Dave, Sanjay" userId="27dd32c1-d438-4ed9-a7db-f41bbf07e099" providerId="ADAL" clId="{AE3DAA90-9A93-4AD6-B248-88C6CC526F85}" dt="2023-11-01T09:36:09.969" v="1183" actId="20577"/>
        <pc:sldMkLst>
          <pc:docMk/>
          <pc:sldMk cId="2088985296" sldId="420"/>
        </pc:sldMkLst>
        <pc:spChg chg="del mod ord">
          <ac:chgData name="Dave, Sanjay" userId="27dd32c1-d438-4ed9-a7db-f41bbf07e099" providerId="ADAL" clId="{AE3DAA90-9A93-4AD6-B248-88C6CC526F85}" dt="2023-11-01T09:36:00.743" v="1157" actId="700"/>
          <ac:spMkLst>
            <pc:docMk/>
            <pc:sldMk cId="2088985296" sldId="420"/>
            <ac:spMk id="2" creationId="{23DB9CDD-E87D-038A-2CF1-621C000578CB}"/>
          </ac:spMkLst>
        </pc:spChg>
        <pc:spChg chg="del mod ord">
          <ac:chgData name="Dave, Sanjay" userId="27dd32c1-d438-4ed9-a7db-f41bbf07e099" providerId="ADAL" clId="{AE3DAA90-9A93-4AD6-B248-88C6CC526F85}" dt="2023-11-01T09:36:00.743" v="1157" actId="700"/>
          <ac:spMkLst>
            <pc:docMk/>
            <pc:sldMk cId="2088985296" sldId="420"/>
            <ac:spMk id="3" creationId="{C5E52EF5-9888-6803-1AD9-30D239AD80CB}"/>
          </ac:spMkLst>
        </pc:spChg>
        <pc:spChg chg="mod ord">
          <ac:chgData name="Dave, Sanjay" userId="27dd32c1-d438-4ed9-a7db-f41bbf07e099" providerId="ADAL" clId="{AE3DAA90-9A93-4AD6-B248-88C6CC526F85}" dt="2023-11-01T09:36:00.743" v="1157" actId="700"/>
          <ac:spMkLst>
            <pc:docMk/>
            <pc:sldMk cId="2088985296" sldId="420"/>
            <ac:spMk id="4" creationId="{33BDD1BE-1E41-7BFD-AEC1-35A5F270B5A9}"/>
          </ac:spMkLst>
        </pc:spChg>
        <pc:spChg chg="del">
          <ac:chgData name="Dave, Sanjay" userId="27dd32c1-d438-4ed9-a7db-f41bbf07e099" providerId="ADAL" clId="{AE3DAA90-9A93-4AD6-B248-88C6CC526F85}" dt="2023-11-01T09:36:00.743" v="1157" actId="700"/>
          <ac:spMkLst>
            <pc:docMk/>
            <pc:sldMk cId="2088985296" sldId="420"/>
            <ac:spMk id="5" creationId="{019B2E91-D6E3-2376-7076-613FA24DD478}"/>
          </ac:spMkLst>
        </pc:spChg>
        <pc:spChg chg="add mod ord">
          <ac:chgData name="Dave, Sanjay" userId="27dd32c1-d438-4ed9-a7db-f41bbf07e099" providerId="ADAL" clId="{AE3DAA90-9A93-4AD6-B248-88C6CC526F85}" dt="2023-11-01T09:36:09.969" v="1183" actId="20577"/>
          <ac:spMkLst>
            <pc:docMk/>
            <pc:sldMk cId="2088985296" sldId="420"/>
            <ac:spMk id="6" creationId="{ED40ACF7-BE42-AF6C-5153-25437D0B020D}"/>
          </ac:spMkLst>
        </pc:spChg>
        <pc:spChg chg="add mod ord">
          <ac:chgData name="Dave, Sanjay" userId="27dd32c1-d438-4ed9-a7db-f41bbf07e099" providerId="ADAL" clId="{AE3DAA90-9A93-4AD6-B248-88C6CC526F85}" dt="2023-11-01T09:36:00.743" v="1157" actId="700"/>
          <ac:spMkLst>
            <pc:docMk/>
            <pc:sldMk cId="2088985296" sldId="420"/>
            <ac:spMk id="7" creationId="{E6EBE196-EB2E-A552-C9FC-18EEF18853BB}"/>
          </ac:spMkLst>
        </pc:spChg>
      </pc:sldChg>
      <pc:sldChg chg="new del">
        <pc:chgData name="Dave, Sanjay" userId="27dd32c1-d438-4ed9-a7db-f41bbf07e099" providerId="ADAL" clId="{AE3DAA90-9A93-4AD6-B248-88C6CC526F85}" dt="2023-11-01T09:39:06.593" v="1226" actId="47"/>
        <pc:sldMkLst>
          <pc:docMk/>
          <pc:sldMk cId="790478209" sldId="421"/>
        </pc:sldMkLst>
      </pc:sldChg>
      <pc:sldChg chg="addSp delSp modSp new mod modClrScheme chgLayout">
        <pc:chgData name="Dave, Sanjay" userId="27dd32c1-d438-4ed9-a7db-f41bbf07e099" providerId="ADAL" clId="{AE3DAA90-9A93-4AD6-B248-88C6CC526F85}" dt="2023-11-01T09:55:40.050" v="1315" actId="20577"/>
        <pc:sldMkLst>
          <pc:docMk/>
          <pc:sldMk cId="1910858675" sldId="421"/>
        </pc:sldMkLst>
        <pc:spChg chg="del mod ord">
          <ac:chgData name="Dave, Sanjay" userId="27dd32c1-d438-4ed9-a7db-f41bbf07e099" providerId="ADAL" clId="{AE3DAA90-9A93-4AD6-B248-88C6CC526F85}" dt="2023-11-01T09:43:44.472" v="1253" actId="700"/>
          <ac:spMkLst>
            <pc:docMk/>
            <pc:sldMk cId="1910858675" sldId="421"/>
            <ac:spMk id="2" creationId="{1F304705-D6C9-B96B-7FA4-9647C9FD1B4E}"/>
          </ac:spMkLst>
        </pc:spChg>
        <pc:spChg chg="del mod ord">
          <ac:chgData name="Dave, Sanjay" userId="27dd32c1-d438-4ed9-a7db-f41bbf07e099" providerId="ADAL" clId="{AE3DAA90-9A93-4AD6-B248-88C6CC526F85}" dt="2023-11-01T09:43:44.472" v="1253" actId="700"/>
          <ac:spMkLst>
            <pc:docMk/>
            <pc:sldMk cId="1910858675" sldId="421"/>
            <ac:spMk id="3" creationId="{74A46344-7B2F-B2F8-F346-C1499105F483}"/>
          </ac:spMkLst>
        </pc:spChg>
        <pc:spChg chg="mod ord">
          <ac:chgData name="Dave, Sanjay" userId="27dd32c1-d438-4ed9-a7db-f41bbf07e099" providerId="ADAL" clId="{AE3DAA90-9A93-4AD6-B248-88C6CC526F85}" dt="2023-11-01T09:43:44.472" v="1253" actId="700"/>
          <ac:spMkLst>
            <pc:docMk/>
            <pc:sldMk cId="1910858675" sldId="421"/>
            <ac:spMk id="4" creationId="{458D0472-D6AC-9C74-4F59-20430E239F90}"/>
          </ac:spMkLst>
        </pc:spChg>
        <pc:spChg chg="del">
          <ac:chgData name="Dave, Sanjay" userId="27dd32c1-d438-4ed9-a7db-f41bbf07e099" providerId="ADAL" clId="{AE3DAA90-9A93-4AD6-B248-88C6CC526F85}" dt="2023-11-01T09:43:44.472" v="1253" actId="700"/>
          <ac:spMkLst>
            <pc:docMk/>
            <pc:sldMk cId="1910858675" sldId="421"/>
            <ac:spMk id="5" creationId="{56CB6B6D-2AC9-C958-16E4-EA213F82F75C}"/>
          </ac:spMkLst>
        </pc:spChg>
        <pc:spChg chg="add mod ord">
          <ac:chgData name="Dave, Sanjay" userId="27dd32c1-d438-4ed9-a7db-f41bbf07e099" providerId="ADAL" clId="{AE3DAA90-9A93-4AD6-B248-88C6CC526F85}" dt="2023-11-01T09:49:51.452" v="1291" actId="20577"/>
          <ac:spMkLst>
            <pc:docMk/>
            <pc:sldMk cId="1910858675" sldId="421"/>
            <ac:spMk id="6" creationId="{FC44498E-A532-E5F6-A176-25FC008D51DD}"/>
          </ac:spMkLst>
        </pc:spChg>
        <pc:spChg chg="add mod ord">
          <ac:chgData name="Dave, Sanjay" userId="27dd32c1-d438-4ed9-a7db-f41bbf07e099" providerId="ADAL" clId="{AE3DAA90-9A93-4AD6-B248-88C6CC526F85}" dt="2023-11-01T09:55:40.050" v="1315" actId="20577"/>
          <ac:spMkLst>
            <pc:docMk/>
            <pc:sldMk cId="1910858675" sldId="421"/>
            <ac:spMk id="7" creationId="{69D864CA-0FCF-BE77-5A98-FF6397A5003E}"/>
          </ac:spMkLst>
        </pc:spChg>
      </pc:sldChg>
      <pc:sldChg chg="modSp add del mod ord">
        <pc:chgData name="Dave, Sanjay" userId="27dd32c1-d438-4ed9-a7db-f41bbf07e099" providerId="ADAL" clId="{AE3DAA90-9A93-4AD6-B248-88C6CC526F85}" dt="2023-11-01T10:00:04.574" v="1366" actId="47"/>
        <pc:sldMkLst>
          <pc:docMk/>
          <pc:sldMk cId="2743255589" sldId="422"/>
        </pc:sldMkLst>
        <pc:spChg chg="mod">
          <ac:chgData name="Dave, Sanjay" userId="27dd32c1-d438-4ed9-a7db-f41bbf07e099" providerId="ADAL" clId="{AE3DAA90-9A93-4AD6-B248-88C6CC526F85}" dt="2023-11-01T09:59:49.206" v="1364" actId="21"/>
          <ac:spMkLst>
            <pc:docMk/>
            <pc:sldMk cId="2743255589" sldId="422"/>
            <ac:spMk id="6" creationId="{00000000-0000-0000-0000-000000000000}"/>
          </ac:spMkLst>
        </pc:spChg>
      </pc:sldChg>
      <pc:sldChg chg="addSp delSp modSp new mod modClrScheme chgLayout">
        <pc:chgData name="Dave, Sanjay" userId="27dd32c1-d438-4ed9-a7db-f41bbf07e099" providerId="ADAL" clId="{AE3DAA90-9A93-4AD6-B248-88C6CC526F85}" dt="2023-11-01T12:18:55.847" v="1483" actId="5793"/>
        <pc:sldMkLst>
          <pc:docMk/>
          <pc:sldMk cId="3490642749" sldId="423"/>
        </pc:sldMkLst>
        <pc:spChg chg="del mod ord">
          <ac:chgData name="Dave, Sanjay" userId="27dd32c1-d438-4ed9-a7db-f41bbf07e099" providerId="ADAL" clId="{AE3DAA90-9A93-4AD6-B248-88C6CC526F85}" dt="2023-11-01T09:55:59.425" v="1317" actId="700"/>
          <ac:spMkLst>
            <pc:docMk/>
            <pc:sldMk cId="3490642749" sldId="423"/>
            <ac:spMk id="2" creationId="{D7E67144-3319-B748-6FAF-3CEB376A46BA}"/>
          </ac:spMkLst>
        </pc:spChg>
        <pc:spChg chg="del mod ord">
          <ac:chgData name="Dave, Sanjay" userId="27dd32c1-d438-4ed9-a7db-f41bbf07e099" providerId="ADAL" clId="{AE3DAA90-9A93-4AD6-B248-88C6CC526F85}" dt="2023-11-01T09:55:59.425" v="1317" actId="700"/>
          <ac:spMkLst>
            <pc:docMk/>
            <pc:sldMk cId="3490642749" sldId="423"/>
            <ac:spMk id="3" creationId="{C3E9BFE8-D185-F047-A86E-4E15443B9813}"/>
          </ac:spMkLst>
        </pc:spChg>
        <pc:spChg chg="mod ord">
          <ac:chgData name="Dave, Sanjay" userId="27dd32c1-d438-4ed9-a7db-f41bbf07e099" providerId="ADAL" clId="{AE3DAA90-9A93-4AD6-B248-88C6CC526F85}" dt="2023-11-01T12:18:34.145" v="1479"/>
          <ac:spMkLst>
            <pc:docMk/>
            <pc:sldMk cId="3490642749" sldId="423"/>
            <ac:spMk id="4" creationId="{A8BC62FC-B361-5333-509A-ED170846F395}"/>
          </ac:spMkLst>
        </pc:spChg>
        <pc:spChg chg="del">
          <ac:chgData name="Dave, Sanjay" userId="27dd32c1-d438-4ed9-a7db-f41bbf07e099" providerId="ADAL" clId="{AE3DAA90-9A93-4AD6-B248-88C6CC526F85}" dt="2023-11-01T09:55:59.425" v="1317" actId="700"/>
          <ac:spMkLst>
            <pc:docMk/>
            <pc:sldMk cId="3490642749" sldId="423"/>
            <ac:spMk id="5" creationId="{54BC5734-8071-0C4A-B218-4E345B68CC97}"/>
          </ac:spMkLst>
        </pc:spChg>
        <pc:spChg chg="del">
          <ac:chgData name="Dave, Sanjay" userId="27dd32c1-d438-4ed9-a7db-f41bbf07e099" providerId="ADAL" clId="{AE3DAA90-9A93-4AD6-B248-88C6CC526F85}" dt="2023-11-01T09:55:59.425" v="1317" actId="700"/>
          <ac:spMkLst>
            <pc:docMk/>
            <pc:sldMk cId="3490642749" sldId="423"/>
            <ac:spMk id="6" creationId="{EBC2FEFD-DB71-141E-DFDF-101191BFFCE6}"/>
          </ac:spMkLst>
        </pc:spChg>
        <pc:spChg chg="add mod ord">
          <ac:chgData name="Dave, Sanjay" userId="27dd32c1-d438-4ed9-a7db-f41bbf07e099" providerId="ADAL" clId="{AE3DAA90-9A93-4AD6-B248-88C6CC526F85}" dt="2023-11-01T12:18:34.145" v="1479"/>
          <ac:spMkLst>
            <pc:docMk/>
            <pc:sldMk cId="3490642749" sldId="423"/>
            <ac:spMk id="7" creationId="{47B0075B-AF1F-EE0F-9DB7-C1DA87B5443D}"/>
          </ac:spMkLst>
        </pc:spChg>
        <pc:spChg chg="add mod ord">
          <ac:chgData name="Dave, Sanjay" userId="27dd32c1-d438-4ed9-a7db-f41bbf07e099" providerId="ADAL" clId="{AE3DAA90-9A93-4AD6-B248-88C6CC526F85}" dt="2023-11-01T12:18:55.847" v="1483" actId="5793"/>
          <ac:spMkLst>
            <pc:docMk/>
            <pc:sldMk cId="3490642749" sldId="423"/>
            <ac:spMk id="8" creationId="{EA2CBB3E-9601-C91E-065E-6250895C8660}"/>
          </ac:spMkLst>
        </pc:spChg>
        <pc:spChg chg="add del mod">
          <ac:chgData name="Dave, Sanjay" userId="27dd32c1-d438-4ed9-a7db-f41bbf07e099" providerId="ADAL" clId="{AE3DAA90-9A93-4AD6-B248-88C6CC526F85}" dt="2023-11-01T12:18:34.145" v="1479"/>
          <ac:spMkLst>
            <pc:docMk/>
            <pc:sldMk cId="3490642749" sldId="423"/>
            <ac:spMk id="9" creationId="{1E46EB65-9600-2FDE-363A-B76453C6181E}"/>
          </ac:spMkLst>
        </pc:spChg>
        <pc:spChg chg="add del mod">
          <ac:chgData name="Dave, Sanjay" userId="27dd32c1-d438-4ed9-a7db-f41bbf07e099" providerId="ADAL" clId="{AE3DAA90-9A93-4AD6-B248-88C6CC526F85}" dt="2023-11-01T12:18:34.145" v="1479"/>
          <ac:spMkLst>
            <pc:docMk/>
            <pc:sldMk cId="3490642749" sldId="423"/>
            <ac:spMk id="10" creationId="{EF9A416F-9262-66C8-9C98-0F66620E2A96}"/>
          </ac:spMkLst>
        </pc:spChg>
        <pc:spChg chg="add del mod">
          <ac:chgData name="Dave, Sanjay" userId="27dd32c1-d438-4ed9-a7db-f41bbf07e099" providerId="ADAL" clId="{AE3DAA90-9A93-4AD6-B248-88C6CC526F85}" dt="2023-11-01T12:18:34.145" v="1479"/>
          <ac:spMkLst>
            <pc:docMk/>
            <pc:sldMk cId="3490642749" sldId="423"/>
            <ac:spMk id="11" creationId="{5466213D-814E-3A1A-3107-F77699256594}"/>
          </ac:spMkLst>
        </pc:spChg>
      </pc:sldChg>
      <pc:sldMasterChg chg="delSp mod modSldLayout">
        <pc:chgData name="Dave, Sanjay" userId="27dd32c1-d438-4ed9-a7db-f41bbf07e099" providerId="ADAL" clId="{AE3DAA90-9A93-4AD6-B248-88C6CC526F85}" dt="2023-11-01T09:25:34.216" v="1010" actId="478"/>
        <pc:sldMasterMkLst>
          <pc:docMk/>
          <pc:sldMasterMk cId="1961464670" sldId="2147483648"/>
        </pc:sldMasterMkLst>
        <pc:spChg chg="del">
          <ac:chgData name="Dave, Sanjay" userId="27dd32c1-d438-4ed9-a7db-f41bbf07e099" providerId="ADAL" clId="{AE3DAA90-9A93-4AD6-B248-88C6CC526F85}" dt="2023-11-01T09:25:34.216" v="1010" actId="478"/>
          <ac:spMkLst>
            <pc:docMk/>
            <pc:sldMasterMk cId="1961464670" sldId="2147483648"/>
            <ac:spMk id="36" creationId="{D7686E33-694A-4833-A47B-FAB757D25342}"/>
          </ac:spMkLst>
        </pc:spChg>
        <pc:sldLayoutChg chg="delSp mod">
          <pc:chgData name="Dave, Sanjay" userId="27dd32c1-d438-4ed9-a7db-f41bbf07e099" providerId="ADAL" clId="{AE3DAA90-9A93-4AD6-B248-88C6CC526F85}" dt="2023-10-29T14:25:13.996" v="286" actId="478"/>
          <pc:sldLayoutMkLst>
            <pc:docMk/>
            <pc:sldMasterMk cId="1961464670" sldId="2147483648"/>
            <pc:sldLayoutMk cId="820308065" sldId="2147483649"/>
          </pc:sldLayoutMkLst>
          <pc:picChg chg="del">
            <ac:chgData name="Dave, Sanjay" userId="27dd32c1-d438-4ed9-a7db-f41bbf07e099" providerId="ADAL" clId="{AE3DAA90-9A93-4AD6-B248-88C6CC526F85}" dt="2023-10-29T14:25:13.996" v="286" actId="478"/>
            <ac:picMkLst>
              <pc:docMk/>
              <pc:sldMasterMk cId="1961464670" sldId="2147483648"/>
              <pc:sldLayoutMk cId="820308065" sldId="2147483649"/>
              <ac:picMk id="8" creationId="{07D801B6-A973-4D6D-8431-BA0D1481B3CF}"/>
            </ac:picMkLst>
          </pc:picChg>
        </pc:sldLayoutChg>
        <pc:sldLayoutChg chg="delSp mod">
          <pc:chgData name="Dave, Sanjay" userId="27dd32c1-d438-4ed9-a7db-f41bbf07e099" providerId="ADAL" clId="{AE3DAA90-9A93-4AD6-B248-88C6CC526F85}" dt="2023-10-29T14:24:53.656" v="284" actId="478"/>
          <pc:sldLayoutMkLst>
            <pc:docMk/>
            <pc:sldMasterMk cId="1961464670" sldId="2147483648"/>
            <pc:sldLayoutMk cId="1213024141" sldId="2147483667"/>
          </pc:sldLayoutMkLst>
          <pc:picChg chg="del">
            <ac:chgData name="Dave, Sanjay" userId="27dd32c1-d438-4ed9-a7db-f41bbf07e099" providerId="ADAL" clId="{AE3DAA90-9A93-4AD6-B248-88C6CC526F85}" dt="2023-10-29T14:24:53.656" v="284" actId="478"/>
            <ac:picMkLst>
              <pc:docMk/>
              <pc:sldMasterMk cId="1961464670" sldId="2147483648"/>
              <pc:sldLayoutMk cId="1213024141" sldId="2147483667"/>
              <ac:picMk id="7" creationId="{7546317B-3751-4D87-BA2D-3B5F59761950}"/>
            </ac:picMkLst>
          </pc:picChg>
        </pc:sldLayoutChg>
        <pc:sldLayoutChg chg="delSp mod">
          <pc:chgData name="Dave, Sanjay" userId="27dd32c1-d438-4ed9-a7db-f41bbf07e099" providerId="ADAL" clId="{AE3DAA90-9A93-4AD6-B248-88C6CC526F85}" dt="2023-10-29T14:25:17.063" v="287" actId="478"/>
          <pc:sldLayoutMkLst>
            <pc:docMk/>
            <pc:sldMasterMk cId="1961464670" sldId="2147483648"/>
            <pc:sldLayoutMk cId="810345215" sldId="2147483675"/>
          </pc:sldLayoutMkLst>
          <pc:picChg chg="del">
            <ac:chgData name="Dave, Sanjay" userId="27dd32c1-d438-4ed9-a7db-f41bbf07e099" providerId="ADAL" clId="{AE3DAA90-9A93-4AD6-B248-88C6CC526F85}" dt="2023-10-29T14:25:17.063" v="287" actId="478"/>
            <ac:picMkLst>
              <pc:docMk/>
              <pc:sldMasterMk cId="1961464670" sldId="2147483648"/>
              <pc:sldLayoutMk cId="810345215" sldId="2147483675"/>
              <ac:picMk id="8" creationId="{07D801B6-A973-4D6D-8431-BA0D1481B3CF}"/>
            </ac:picMkLst>
          </pc:picChg>
        </pc:sldLayoutChg>
        <pc:sldLayoutChg chg="delSp mod">
          <pc:chgData name="Dave, Sanjay" userId="27dd32c1-d438-4ed9-a7db-f41bbf07e099" providerId="ADAL" clId="{AE3DAA90-9A93-4AD6-B248-88C6CC526F85}" dt="2023-10-29T14:25:01.171" v="285" actId="478"/>
          <pc:sldLayoutMkLst>
            <pc:docMk/>
            <pc:sldMasterMk cId="1961464670" sldId="2147483648"/>
            <pc:sldLayoutMk cId="720914300" sldId="2147483679"/>
          </pc:sldLayoutMkLst>
          <pc:picChg chg="del">
            <ac:chgData name="Dave, Sanjay" userId="27dd32c1-d438-4ed9-a7db-f41bbf07e099" providerId="ADAL" clId="{AE3DAA90-9A93-4AD6-B248-88C6CC526F85}" dt="2023-10-29T14:25:01.171" v="285" actId="478"/>
            <ac:picMkLst>
              <pc:docMk/>
              <pc:sldMasterMk cId="1961464670" sldId="2147483648"/>
              <pc:sldLayoutMk cId="720914300" sldId="2147483679"/>
              <ac:picMk id="6" creationId="{0A43BEBD-56B2-42F2-A52E-ADB299D805A6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598721-3323-42CB-96FB-C6D7D9D206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FF977-0234-4542-94AE-376F45A8E7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6CFF9-B101-4D5A-AE5F-81BC4D91C17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DC7A7-567A-4A18-A303-6ED5E91C67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55533-4890-43A5-8A14-C9DE3F2561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57C73-0239-4725-8F06-3E607150B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5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AA0C4-695F-4136-A1C4-C28E233376C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0284F-7E88-4545-9BB2-221688BE3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7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b="1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714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000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630238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</a:t>
            </a:r>
            <a:r>
              <a:rPr lang="en-US" baseline="0" dirty="0"/>
              <a:t>s provide the brief of deep learning application specially CNN for Industrial domain </a:t>
            </a:r>
          </a:p>
          <a:p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presence of nonlinearities in a control valve,   limits the control loop performance.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most commonly found problem in the pneumatic control valves.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0284F-7E88-4545-9BB2-221688BE3F3A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81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0284F-7E88-4545-9BB2-221688BE3F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65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How control engineers detect </a:t>
            </a:r>
            <a:r>
              <a:rPr lang="en-US" baseline="0" dirty="0" err="1"/>
              <a:t>stiction</a:t>
            </a:r>
            <a:r>
              <a:rPr lang="en-US" baseline="0" dirty="0"/>
              <a:t> visually?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i="1" dirty="0" err="1">
                <a:solidFill>
                  <a:srgbClr val="0070C0"/>
                </a:solidFill>
              </a:rPr>
              <a:t>Stiction</a:t>
            </a:r>
            <a:r>
              <a:rPr lang="en-US" i="1" dirty="0">
                <a:solidFill>
                  <a:srgbClr val="0070C0"/>
                </a:solidFill>
              </a:rPr>
              <a:t> is the resistance to the start of motion, usually measured as the difference between the driving values required to overcome static friction upscale and </a:t>
            </a:r>
            <a:r>
              <a:rPr lang="en-US" i="1" dirty="0" err="1">
                <a:solidFill>
                  <a:srgbClr val="0070C0"/>
                </a:solidFill>
              </a:rPr>
              <a:t>downscal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0284F-7E88-4545-9BB2-221688BE3F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49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universal approximation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0284F-7E88-4545-9BB2-221688BE3F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78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0284F-7E88-4545-9BB2-221688BE3F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3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0284F-7E88-4545-9BB2-221688BE3F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49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0284F-7E88-4545-9BB2-221688BE3F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1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0284F-7E88-4545-9BB2-221688BE3F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26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Unbalanced</a:t>
            </a:r>
            <a:r>
              <a:rPr lang="en-US" baseline="0" dirty="0"/>
              <a:t> data – change the augmentation </a:t>
            </a:r>
          </a:p>
          <a:p>
            <a:r>
              <a:rPr lang="en-US" baseline="0" dirty="0"/>
              <a:t>With </a:t>
            </a:r>
            <a:r>
              <a:rPr lang="en-US" baseline="0"/>
              <a:t>80-20 split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0284F-7E88-4545-9BB2-221688BE3F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97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+ Pic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2019300"/>
          </a:xfrm>
        </p:spPr>
        <p:txBody>
          <a:bodyPr tIns="0" anchor="t"/>
          <a:lstStyle>
            <a:lvl1pPr algn="l">
              <a:lnSpc>
                <a:spcPct val="8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892017"/>
          </a:xfrm>
        </p:spPr>
        <p:txBody>
          <a:bodyPr tIns="0" bIns="182880" anchor="t" anchorCtr="0"/>
          <a:lstStyle>
            <a:lvl1pPr marL="0" indent="0" algn="l">
              <a:spcAft>
                <a:spcPts val="0"/>
              </a:spcAft>
              <a:buNone/>
              <a:defRPr sz="1600" b="0" cap="all" baseline="0"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9811"/>
            <a:ext cx="2743200" cy="365125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600" b="1">
                <a:latin typeface="+mn-lt"/>
              </a:defRPr>
            </a:lvl1pPr>
          </a:lstStyle>
          <a:p>
            <a:r>
              <a:rPr lang="en-US"/>
              <a:t>September 24,2019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08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 userDrawn="1">
          <p15:clr>
            <a:srgbClr val="FBAE40"/>
          </p15:clr>
        </p15:guide>
        <p15:guide id="2" orient="horz" pos="321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700"/>
          </a:xfrm>
        </p:spPr>
        <p:txBody>
          <a:bodyPr/>
          <a:lstStyle>
            <a:lvl1pPr marL="457200" indent="-457200">
              <a:spcBef>
                <a:spcPts val="600"/>
              </a:spcBef>
              <a:buClr>
                <a:schemeClr val="accent1"/>
              </a:buClr>
              <a:buFont typeface="+mj-lt"/>
              <a:buAutoNum type="arabicPeriod"/>
              <a:defRPr sz="2400"/>
            </a:lvl1pPr>
            <a:lvl2pPr marL="457200" indent="0">
              <a:defRPr sz="2400"/>
            </a:lvl2pPr>
            <a:lvl3pPr marL="685800" indent="-228600">
              <a:defRPr sz="2000"/>
            </a:lvl3pPr>
            <a:lvl4pPr marL="1028700" indent="-228600">
              <a:defRPr sz="1800"/>
            </a:lvl4pPr>
            <a:lvl5pPr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457700"/>
          </a:xfrm>
        </p:spPr>
        <p:txBody>
          <a:bodyPr/>
          <a:lstStyle>
            <a:lvl1pPr marL="457200" indent="-457200">
              <a:spcBef>
                <a:spcPts val="600"/>
              </a:spcBef>
              <a:buClr>
                <a:schemeClr val="accent1"/>
              </a:buClr>
              <a:buFont typeface="+mj-lt"/>
              <a:buAutoNum type="arabicPeriod"/>
              <a:defRPr sz="2400"/>
            </a:lvl1pPr>
            <a:lvl2pPr marL="457200" indent="0">
              <a:defRPr sz="2400"/>
            </a:lvl2pPr>
            <a:lvl3pPr marL="685800" indent="-228600">
              <a:defRPr sz="2000"/>
            </a:lvl3pPr>
            <a:lvl4pPr marL="1028700" indent="-228600">
              <a:defRPr sz="1800"/>
            </a:lvl4pPr>
            <a:lvl5pPr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5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XL Content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8382001" cy="5372100"/>
          </a:xfrm>
        </p:spPr>
        <p:txBody>
          <a:bodyPr tIns="0"/>
          <a:lstStyle>
            <a:lvl1pPr>
              <a:lnSpc>
                <a:spcPct val="80000"/>
              </a:lnSpc>
              <a:defRPr sz="8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4A2922BA-AA7B-49A4-BAC5-FF5A045498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594837" y="6478016"/>
            <a:ext cx="411843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Honeywell Confidential - ©2019 by Honeywell International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2632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5372101" cy="5372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99F7BE-26E0-43EC-B648-2436C3A3F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0"/>
            <a:ext cx="5867400" cy="6858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29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96" userDrawn="1">
          <p15:clr>
            <a:srgbClr val="FBAE40"/>
          </p15:clr>
        </p15:guide>
        <p15:guide id="2" pos="398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5372101" cy="53721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99F7BE-26E0-43EC-B648-2436C3A3F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0"/>
            <a:ext cx="5867400" cy="6858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26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96">
          <p15:clr>
            <a:srgbClr val="FBAE40"/>
          </p15:clr>
        </p15:guide>
        <p15:guide id="2" pos="398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0F7696B-AED7-4649-B1BE-83104AF7ADDD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rgbClr val="DC202E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3474014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D0DF29E-4A6C-4505-AA49-6B64388E1397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4115104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 userDrawn="1">
          <p15:clr>
            <a:srgbClr val="FBAE40"/>
          </p15:clr>
        </p15:guide>
        <p15:guide id="3" pos="398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6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F9CDEF-0719-484F-8C20-787B9E5CF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1409700"/>
            <a:ext cx="5372100" cy="44577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064076E-2966-4D1B-8F30-6885CA148AF4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83306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86200"/>
            <a:ext cx="5372100" cy="19811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2327" y="3886200"/>
            <a:ext cx="5372100" cy="19811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930328-96E9-4581-AB46-BC006A6DBD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25C2411-148E-4C87-B0DD-41761ACB22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46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B90B35-A8E2-43F4-9EE2-F7A3C794C84F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-1" y="5867400"/>
            <a:ext cx="12192000" cy="495300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846821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  <p15:guide id="4" orient="horz" pos="24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9AC965-3DBE-47AE-81C0-8C23B370263F}"/>
              </a:ext>
            </a:extLst>
          </p:cNvPr>
          <p:cNvCxnSpPr/>
          <p:nvPr userDrawn="1"/>
        </p:nvCxnSpPr>
        <p:spPr>
          <a:xfrm>
            <a:off x="4152917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B345D-6ECD-4B25-B741-D306ED291B90}"/>
              </a:ext>
            </a:extLst>
          </p:cNvPr>
          <p:cNvCxnSpPr/>
          <p:nvPr userDrawn="1"/>
        </p:nvCxnSpPr>
        <p:spPr>
          <a:xfrm>
            <a:off x="8039151" y="1410881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697456D-818A-4FA7-9322-10ECC2C05752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73154"/>
            <a:ext cx="12192000" cy="489546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7282608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E1C42F-82A3-49D7-9B58-607C4E4D58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53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22D68AC-932E-4B0C-90A5-71EE23ACE4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34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D1A7CD19-76F6-4CBE-B54D-93302EA79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77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CAE0181-37B5-43E5-A82A-CDD053C29C6C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406711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+ Pic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2019300"/>
          </a:xfrm>
        </p:spPr>
        <p:txBody>
          <a:bodyPr tIns="0" anchor="t"/>
          <a:lstStyle>
            <a:lvl1pPr algn="l">
              <a:lnSpc>
                <a:spcPct val="8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892017"/>
          </a:xfrm>
        </p:spPr>
        <p:txBody>
          <a:bodyPr tIns="0" bIns="182880" anchor="t" anchorCtr="0"/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8668"/>
            <a:ext cx="2743200" cy="365125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24,2019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7D801B6-A973-4D6D-8431-BA0D1481B3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43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8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6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38375F-017C-4D3C-98B0-0B49D2AAE3BA}"/>
              </a:ext>
            </a:extLst>
          </p:cNvPr>
          <p:cNvCxnSpPr/>
          <p:nvPr userDrawn="1"/>
        </p:nvCxnSpPr>
        <p:spPr>
          <a:xfrm>
            <a:off x="3182137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52EB66-0BC5-4D65-9873-7791F0C2A2E0}"/>
              </a:ext>
            </a:extLst>
          </p:cNvPr>
          <p:cNvCxnSpPr/>
          <p:nvPr userDrawn="1"/>
        </p:nvCxnSpPr>
        <p:spPr>
          <a:xfrm>
            <a:off x="6096075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A66CFF-0E1D-4769-AC5A-FFCF982704C6}"/>
              </a:ext>
            </a:extLst>
          </p:cNvPr>
          <p:cNvCxnSpPr/>
          <p:nvPr userDrawn="1"/>
        </p:nvCxnSpPr>
        <p:spPr>
          <a:xfrm>
            <a:off x="9010013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90AB464-576C-4A33-966B-DD17FE4C4181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3174024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7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4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32F1BF-A417-46F5-A2B0-EE338C9464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64EC32-C8D7-4696-8955-D27860B116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09935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BC96BB2-8963-4074-99F2-2BEB65D70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2387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FAAAD28-DA69-4AAE-9FAD-9F27417572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3711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30F8805-7C7A-42C7-AA78-A838FC7ADE60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2880525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1006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11006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441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4600" y="38441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FA7B3DE-C704-4D6A-9148-C2EE51AB9559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4996"/>
            <a:ext cx="12192000" cy="497704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89325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tee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5300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600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95300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22327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F7EE7B8-7423-490B-A1BE-0DDF87E6EC61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266E99-6D42-417C-A216-84A2B3B715E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407664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4589B4-7F05-4C7A-A2EE-48FB0A13E0D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236964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E9B699-079A-4F7A-A636-380F36093446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407664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01885D-5D62-448F-BC24-63F385C4856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9236964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7257D68F-E97D-4F92-A3D3-D1503CB5DE64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495299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7" name="Chart Placeholder 6">
            <a:extLst>
              <a:ext uri="{FF2B5EF4-FFF2-40B4-BE49-F238E27FC236}">
                <a16:creationId xmlns:a16="http://schemas.microsoft.com/office/drawing/2014/main" id="{3B3B5C6B-85C1-4026-8D2C-B5C2CE44A5D5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3409341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9950548D-185E-4E8F-ACC1-7147F8753B87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6323383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9" name="Chart Placeholder 6">
            <a:extLst>
              <a:ext uri="{FF2B5EF4-FFF2-40B4-BE49-F238E27FC236}">
                <a16:creationId xmlns:a16="http://schemas.microsoft.com/office/drawing/2014/main" id="{E621986D-B207-419E-8DB3-B0A4BB23DA35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9237662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0" name="Chart Placeholder 6">
            <a:extLst>
              <a:ext uri="{FF2B5EF4-FFF2-40B4-BE49-F238E27FC236}">
                <a16:creationId xmlns:a16="http://schemas.microsoft.com/office/drawing/2014/main" id="{4F23C499-BF0D-4A23-948D-7CF2255178FF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495299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>
            <a:extLst>
              <a:ext uri="{FF2B5EF4-FFF2-40B4-BE49-F238E27FC236}">
                <a16:creationId xmlns:a16="http://schemas.microsoft.com/office/drawing/2014/main" id="{86A17512-7EDD-4F1A-A28C-60AEB3A2B060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409341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2" name="Chart Placeholder 6">
            <a:extLst>
              <a:ext uri="{FF2B5EF4-FFF2-40B4-BE49-F238E27FC236}">
                <a16:creationId xmlns:a16="http://schemas.microsoft.com/office/drawing/2014/main" id="{565C587C-501C-4648-B14F-7472AC05189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323383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3" name="Chart Placeholder 6">
            <a:extLst>
              <a:ext uri="{FF2B5EF4-FFF2-40B4-BE49-F238E27FC236}">
                <a16:creationId xmlns:a16="http://schemas.microsoft.com/office/drawing/2014/main" id="{1EA84FC4-84EB-4A41-846C-1EEBF8A54C82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9237662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5972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538A-4A54-4A25-9BD2-E79855D6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7C14D-9EED-4F3B-9141-0F2882919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08997-B423-407B-B60D-8D5DFC37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D64B098-3BC3-46B7-9278-55E699AD37C8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5781990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9AAC5D-D7D8-42DB-BA4B-6CDFC5FA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549D9-CB0B-4053-B4B8-18A9A6E3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95A6AF-DA14-4AA2-80B8-C7ACE12804ED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9906484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89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3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Pic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6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F9CDEF-0719-484F-8C20-787B9E5CF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1409700"/>
            <a:ext cx="5372100" cy="44577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34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86200"/>
            <a:ext cx="5372100" cy="19811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2327" y="3886200"/>
            <a:ext cx="5372100" cy="19811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930328-96E9-4581-AB46-BC006A6DBD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25C2411-148E-4C87-B0DD-41761ACB22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46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25447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  <p15:guide id="4" orient="horz" pos="24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2019300"/>
          </a:xfrm>
        </p:spPr>
        <p:txBody>
          <a:bodyPr tIns="0" anchor="t"/>
          <a:lstStyle>
            <a:lvl1pPr algn="l">
              <a:lnSpc>
                <a:spcPct val="8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892017"/>
          </a:xfrm>
        </p:spPr>
        <p:txBody>
          <a:bodyPr tIns="0" bIns="182880" anchor="t" anchorCtr="0"/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8668"/>
            <a:ext cx="2743200" cy="365125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24,2019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45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9AC965-3DBE-47AE-81C0-8C23B370263F}"/>
              </a:ext>
            </a:extLst>
          </p:cNvPr>
          <p:cNvCxnSpPr/>
          <p:nvPr userDrawn="1"/>
        </p:nvCxnSpPr>
        <p:spPr>
          <a:xfrm>
            <a:off x="4152917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B345D-6ECD-4B25-B741-D306ED291B90}"/>
              </a:ext>
            </a:extLst>
          </p:cNvPr>
          <p:cNvCxnSpPr/>
          <p:nvPr userDrawn="1"/>
        </p:nvCxnSpPr>
        <p:spPr>
          <a:xfrm>
            <a:off x="8039151" y="1410881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056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E1C42F-82A3-49D7-9B58-607C4E4D58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53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22D68AC-932E-4B0C-90A5-71EE23ACE4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34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D1A7CD19-76F6-4CBE-B54D-93302EA79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77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69828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8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6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38375F-017C-4D3C-98B0-0B49D2AAE3BA}"/>
              </a:ext>
            </a:extLst>
          </p:cNvPr>
          <p:cNvCxnSpPr/>
          <p:nvPr userDrawn="1"/>
        </p:nvCxnSpPr>
        <p:spPr>
          <a:xfrm>
            <a:off x="3182137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52EB66-0BC5-4D65-9873-7791F0C2A2E0}"/>
              </a:ext>
            </a:extLst>
          </p:cNvPr>
          <p:cNvCxnSpPr/>
          <p:nvPr userDrawn="1"/>
        </p:nvCxnSpPr>
        <p:spPr>
          <a:xfrm>
            <a:off x="6096075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A66CFF-0E1D-4769-AC5A-FFCF982704C6}"/>
              </a:ext>
            </a:extLst>
          </p:cNvPr>
          <p:cNvCxnSpPr/>
          <p:nvPr userDrawn="1"/>
        </p:nvCxnSpPr>
        <p:spPr>
          <a:xfrm>
            <a:off x="9010013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788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7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4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32F1BF-A417-46F5-A2B0-EE338C9464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64EC32-C8D7-4696-8955-D27860B116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09935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BC96BB2-8963-4074-99F2-2BEB65D70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2387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FAAAD28-DA69-4AAE-9FAD-9F27417572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3711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4716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2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1006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11006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441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4600" y="38441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21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teen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5300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600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95300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22327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266E99-6D42-417C-A216-84A2B3B715E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407664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4589B4-7F05-4C7A-A2EE-48FB0A13E0D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236964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E9B699-079A-4F7A-A636-380F36093446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407664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01885D-5D62-448F-BC24-63F385C4856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9236964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7257D68F-E97D-4F92-A3D3-D1503CB5DE64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495299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7" name="Chart Placeholder 6">
            <a:extLst>
              <a:ext uri="{FF2B5EF4-FFF2-40B4-BE49-F238E27FC236}">
                <a16:creationId xmlns:a16="http://schemas.microsoft.com/office/drawing/2014/main" id="{3B3B5C6B-85C1-4026-8D2C-B5C2CE44A5D5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3409341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9950548D-185E-4E8F-ACC1-7147F8753B87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6323383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9" name="Chart Placeholder 6">
            <a:extLst>
              <a:ext uri="{FF2B5EF4-FFF2-40B4-BE49-F238E27FC236}">
                <a16:creationId xmlns:a16="http://schemas.microsoft.com/office/drawing/2014/main" id="{E621986D-B207-419E-8DB3-B0A4BB23DA35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9237662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0" name="Chart Placeholder 6">
            <a:extLst>
              <a:ext uri="{FF2B5EF4-FFF2-40B4-BE49-F238E27FC236}">
                <a16:creationId xmlns:a16="http://schemas.microsoft.com/office/drawing/2014/main" id="{4F23C499-BF0D-4A23-948D-7CF2255178FF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495299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>
            <a:extLst>
              <a:ext uri="{FF2B5EF4-FFF2-40B4-BE49-F238E27FC236}">
                <a16:creationId xmlns:a16="http://schemas.microsoft.com/office/drawing/2014/main" id="{86A17512-7EDD-4F1A-A28C-60AEB3A2B060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409341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2" name="Chart Placeholder 6">
            <a:extLst>
              <a:ext uri="{FF2B5EF4-FFF2-40B4-BE49-F238E27FC236}">
                <a16:creationId xmlns:a16="http://schemas.microsoft.com/office/drawing/2014/main" id="{565C587C-501C-4648-B14F-7472AC05189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323383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3" name="Chart Placeholder 6">
            <a:extLst>
              <a:ext uri="{FF2B5EF4-FFF2-40B4-BE49-F238E27FC236}">
                <a16:creationId xmlns:a16="http://schemas.microsoft.com/office/drawing/2014/main" id="{1EA84FC4-84EB-4A41-846C-1EEBF8A54C82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9237662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325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538A-4A54-4A25-9BD2-E79855D6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7C14D-9EED-4F3B-9141-0F2882919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08997-B423-407B-B60D-8D5DFC37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982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9AAC5D-D7D8-42DB-BA4B-6CDFC5FA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549D9-CB0B-4053-B4B8-18A9A6E3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072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OF THE TEMP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03B52-DBF5-48FD-AB36-B36970177F1B}"/>
              </a:ext>
            </a:extLst>
          </p:cNvPr>
          <p:cNvSpPr txBox="1"/>
          <p:nvPr userDrawn="1"/>
        </p:nvSpPr>
        <p:spPr>
          <a:xfrm>
            <a:off x="4516170" y="2978965"/>
            <a:ext cx="3159659" cy="9144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+mj-lt"/>
              </a:rPr>
              <a:t>END OF THE TEMPLATE</a:t>
            </a:r>
          </a:p>
        </p:txBody>
      </p:sp>
    </p:spTree>
    <p:extLst>
      <p:ext uri="{BB962C8B-B14F-4D97-AF65-F5344CB8AC3E}">
        <p14:creationId xmlns:p14="http://schemas.microsoft.com/office/powerpoint/2010/main" val="2049370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5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7FEED254-594A-4DEF-B14F-BB320B35E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D14B37AE-D376-4803-909C-43B768E77C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50164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CC3E13D1-E94F-4B4D-83D6-B5F06339C4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0328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A7BAA9-D280-435E-831E-F80E2AAA10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00656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F8319823-0FB9-4E89-AEE4-CE31D9649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50492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3429001"/>
            <a:ext cx="11201400" cy="952500"/>
          </a:xfrm>
        </p:spPr>
        <p:txBody>
          <a:bodyPr tIns="0" anchor="t"/>
          <a:lstStyle>
            <a:lvl1pPr algn="l">
              <a:lnSpc>
                <a:spcPct val="8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4800600"/>
            <a:ext cx="2819400" cy="1066801"/>
          </a:xfrm>
        </p:spPr>
        <p:txBody>
          <a:bodyPr tIns="0" bIns="182880" anchor="t" anchorCtr="0"/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tx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300" y="4800601"/>
            <a:ext cx="2819400" cy="673625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September 24,2019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1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024" userDrawn="1">
          <p15:clr>
            <a:srgbClr val="FBAE40"/>
          </p15:clr>
        </p15:guide>
        <p15:guide id="3" orient="horz" pos="1896" userDrawn="1">
          <p15:clr>
            <a:srgbClr val="FBAE40"/>
          </p15:clr>
        </p15:guide>
        <p15:guide id="4" orient="horz" pos="27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09700"/>
            <a:ext cx="8382000" cy="2438401"/>
          </a:xfrm>
        </p:spPr>
        <p:txBody>
          <a:bodyPr tIns="0" anchor="t"/>
          <a:lstStyle>
            <a:lvl1pPr>
              <a:lnSpc>
                <a:spcPct val="80000"/>
              </a:lnSpc>
              <a:defRPr lang="en-US" sz="44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3848101"/>
            <a:ext cx="5600700" cy="2019300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54CFFDD-05DC-402C-8089-120C9C2FE8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5282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9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48099"/>
            <a:ext cx="8382000" cy="1257301"/>
          </a:xfrm>
        </p:spPr>
        <p:txBody>
          <a:bodyPr tIns="0" anchor="t"/>
          <a:lstStyle>
            <a:lvl1pPr>
              <a:lnSpc>
                <a:spcPct val="8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5105400"/>
            <a:ext cx="8382000" cy="1257301"/>
          </a:xfrm>
        </p:spPr>
        <p:txBody>
          <a:bodyPr tIns="18288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546317B-3751-4D87-BA2D-3B5F597619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528244"/>
            <a:ext cx="1143000" cy="213769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C5B92-BD5C-40B8-8837-AA1A4971E6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2716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16" userDrawn="1">
          <p15:clr>
            <a:srgbClr val="FBAE40"/>
          </p15:clr>
        </p15:guide>
        <p15:guide id="2" pos="55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5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48099"/>
            <a:ext cx="8382000" cy="1257301"/>
          </a:xfrm>
        </p:spPr>
        <p:txBody>
          <a:bodyPr tIns="0" anchor="t"/>
          <a:lstStyle>
            <a:lvl1pPr>
              <a:lnSpc>
                <a:spcPct val="8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9" y="5105400"/>
            <a:ext cx="8381999" cy="1257301"/>
          </a:xfrm>
        </p:spPr>
        <p:txBody>
          <a:bodyPr tIns="18288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C5B92-BD5C-40B8-8837-AA1A4971E6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80D7819A-630E-44DC-929F-933490774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48189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86C7584E-D951-44B3-B6A7-50BBD18EEA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6378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2B80078C-A569-4E2A-801C-5381A518F1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92756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83DF5146-688C-4FB5-8042-A8DDBF6B62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44567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024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16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Icon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429001"/>
            <a:ext cx="8382000" cy="1447799"/>
          </a:xfrm>
        </p:spPr>
        <p:txBody>
          <a:bodyPr tIns="0" anchor="t"/>
          <a:lstStyle>
            <a:lvl1pPr>
              <a:lnSpc>
                <a:spcPct val="8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4876800"/>
            <a:ext cx="8382000" cy="1485901"/>
          </a:xfrm>
        </p:spPr>
        <p:txBody>
          <a:bodyPr tIns="18288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AB2A323-0749-4F5A-9A71-D373C17ED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5282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7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large Ic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09699"/>
            <a:ext cx="5600700" cy="2019301"/>
          </a:xfrm>
        </p:spPr>
        <p:txBody>
          <a:bodyPr tIns="0" anchor="t"/>
          <a:lstStyle>
            <a:lvl1pPr>
              <a:lnSpc>
                <a:spcPct val="8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3848101"/>
            <a:ext cx="5600700" cy="2019300"/>
          </a:xfrm>
        </p:spPr>
        <p:txBody>
          <a:bodyPr tIns="18288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546317B-3751-4D87-BA2D-3B5F597619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5282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431E2-DC1C-4926-9681-B5EB493C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11201401" cy="419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B30FB-4B8F-4B77-AC4C-E2E31B21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9" y="1409700"/>
            <a:ext cx="11201401" cy="44577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C61BD-1A56-4C96-8300-B2F24AEB8A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299" y="6480164"/>
            <a:ext cx="5600702" cy="2376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1000" b="1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71868-C853-40C5-8660-D23F908B5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9755" y="6480164"/>
            <a:ext cx="496945" cy="2376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6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5" r:id="rId3"/>
    <p:sldLayoutId id="2147483679" r:id="rId4"/>
    <p:sldLayoutId id="2147483651" r:id="rId5"/>
    <p:sldLayoutId id="2147483666" r:id="rId6"/>
    <p:sldLayoutId id="2147483667" r:id="rId7"/>
    <p:sldLayoutId id="2147483673" r:id="rId8"/>
    <p:sldLayoutId id="2147483674" r:id="rId9"/>
    <p:sldLayoutId id="2147483678" r:id="rId10"/>
    <p:sldLayoutId id="2147483665" r:id="rId11"/>
    <p:sldLayoutId id="2147483657" r:id="rId12"/>
    <p:sldLayoutId id="2147483670" r:id="rId13"/>
    <p:sldLayoutId id="2147483650" r:id="rId14"/>
    <p:sldLayoutId id="2147483656" r:id="rId15"/>
    <p:sldLayoutId id="2147483664" r:id="rId16"/>
    <p:sldLayoutId id="2147483661" r:id="rId17"/>
    <p:sldLayoutId id="2147483658" r:id="rId18"/>
    <p:sldLayoutId id="2147483662" r:id="rId19"/>
    <p:sldLayoutId id="2147483659" r:id="rId20"/>
    <p:sldLayoutId id="2147483663" r:id="rId21"/>
    <p:sldLayoutId id="2147483660" r:id="rId22"/>
    <p:sldLayoutId id="2147483681" r:id="rId23"/>
    <p:sldLayoutId id="2147483654" r:id="rId24"/>
    <p:sldLayoutId id="2147483655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672" r:id="rId3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Honeywell Sans" panose="02010503040101060203" pitchFamily="50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60375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800"/>
        </a:spcBef>
        <a:spcAft>
          <a:spcPts val="1000"/>
        </a:spcAft>
        <a:buFont typeface="Arial" panose="020B0604020202020204" pitchFamily="34" charset="0"/>
        <a:buNone/>
        <a:defRPr sz="2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DE53C"/>
          </p15:clr>
        </p15:guide>
        <p15:guide id="2" pos="3840" userDrawn="1">
          <p15:clr>
            <a:srgbClr val="9FCC3B"/>
          </p15:clr>
        </p15:guide>
        <p15:guide id="3" orient="horz" pos="312" userDrawn="1">
          <p15:clr>
            <a:srgbClr val="9FCC3B"/>
          </p15:clr>
        </p15:guide>
        <p15:guide id="4" orient="horz" pos="4008" userDrawn="1">
          <p15:clr>
            <a:srgbClr val="FDE53C"/>
          </p15:clr>
        </p15:guide>
        <p15:guide id="6" pos="7368" userDrawn="1">
          <p15:clr>
            <a:srgbClr val="9FCC3B"/>
          </p15:clr>
        </p15:guide>
        <p15:guide id="7" orient="horz" pos="3696" userDrawn="1">
          <p15:clr>
            <a:srgbClr val="9FCC3B"/>
          </p15:clr>
        </p15:guide>
        <p15:guide id="9" orient="horz" pos="576" userDrawn="1">
          <p15:clr>
            <a:srgbClr val="9FCC3B"/>
          </p15:clr>
        </p15:guide>
        <p15:guide id="10" orient="horz" pos="888" userDrawn="1">
          <p15:clr>
            <a:srgbClr val="9FCC3B"/>
          </p15:clr>
        </p15:guide>
        <p15:guide id="11" orient="horz" pos="2304" userDrawn="1">
          <p15:clr>
            <a:srgbClr val="9FCC3B"/>
          </p15:clr>
        </p15:guide>
        <p15:guide id="12" userDrawn="1">
          <p15:clr>
            <a:srgbClr val="000000"/>
          </p15:clr>
        </p15:guide>
        <p15:guide id="13" pos="7680" userDrawn="1">
          <p15:clr>
            <a:srgbClr val="000000"/>
          </p15:clr>
        </p15:guide>
        <p15:guide id="14" orient="horz" userDrawn="1">
          <p15:clr>
            <a:srgbClr val="000000"/>
          </p15:clr>
        </p15:guide>
        <p15:guide id="15" orient="horz" pos="4320" userDrawn="1">
          <p15:clr>
            <a:srgbClr val="000000"/>
          </p15:clr>
        </p15:guide>
        <p15:guide id="16" pos="31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23282-47ED-48A9-BB4D-CF63D1900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877960"/>
            <a:ext cx="9091152" cy="155103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3200" dirty="0"/>
              <a:t>Convolutional Neural Network </a:t>
            </a:r>
            <a:br>
              <a:rPr lang="en-US" sz="3200" dirty="0"/>
            </a:br>
            <a:r>
              <a:rPr lang="en-US" sz="3200" dirty="0"/>
              <a:t>For</a:t>
            </a:r>
            <a:br>
              <a:rPr lang="en-US" sz="3200" dirty="0"/>
            </a:br>
            <a:r>
              <a:rPr lang="en-US" sz="3200" dirty="0"/>
              <a:t>STICTION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14EB2-659E-464C-9CED-01CD826625A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95113" y="6480175"/>
            <a:ext cx="496887" cy="238125"/>
          </a:xfrm>
        </p:spPr>
        <p:txBody>
          <a:bodyPr/>
          <a:lstStyle/>
          <a:p>
            <a:fld id="{7B94EC18-1D2B-4535-B738-0E53AFE26620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771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Sticky valves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EC18-1D2B-4535-B738-0E53AFE26620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88" y="914400"/>
            <a:ext cx="1104928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46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sticky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EC18-1D2B-4535-B738-0E53AFE26620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914400"/>
            <a:ext cx="10841395" cy="593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71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02EC7E-821A-2A73-5C06-CEA492B97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299" y="1409700"/>
            <a:ext cx="10762635" cy="2019300"/>
          </a:xfrm>
        </p:spPr>
        <p:txBody>
          <a:bodyPr/>
          <a:lstStyle/>
          <a:p>
            <a:r>
              <a:rPr lang="en-GB" dirty="0"/>
              <a:t>Different types of Neural networks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8E2415F-355B-BE4A-6767-E8AAB89AED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considered in this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494FF-0C5A-9E2C-5FC1-FD39E91260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95113" y="6480175"/>
            <a:ext cx="496887" cy="238125"/>
          </a:xfrm>
        </p:spPr>
        <p:txBody>
          <a:bodyPr/>
          <a:lstStyle/>
          <a:p>
            <a:fld id="{7B94EC18-1D2B-4535-B738-0E53AFE266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0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layer perceptron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68" y="1254308"/>
            <a:ext cx="5833359" cy="2609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5299" y="4329063"/>
            <a:ext cx="45576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Also known as Fully Connected Network</a:t>
            </a:r>
          </a:p>
          <a:p>
            <a:endParaRPr lang="en-US" dirty="0"/>
          </a:p>
          <a:p>
            <a:r>
              <a:rPr lang="en-US" dirty="0"/>
              <a:t>MLPs are universal function approximators</a:t>
            </a:r>
          </a:p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938683" y="3234461"/>
            <a:ext cx="413556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Typically used for:</a:t>
            </a:r>
          </a:p>
          <a:p>
            <a:endParaRPr lang="en-US" dirty="0"/>
          </a:p>
          <a:p>
            <a:r>
              <a:rPr lang="en-US" dirty="0"/>
              <a:t>Tabular datasets</a:t>
            </a:r>
          </a:p>
          <a:p>
            <a:endParaRPr lang="en-US" dirty="0"/>
          </a:p>
          <a:p>
            <a:r>
              <a:rPr lang="en-US" dirty="0"/>
              <a:t>Classification prediction problems</a:t>
            </a:r>
          </a:p>
          <a:p>
            <a:endParaRPr lang="en-US" dirty="0"/>
          </a:p>
          <a:p>
            <a:r>
              <a:rPr lang="en-US" dirty="0"/>
              <a:t>Regression prediction problems</a:t>
            </a:r>
          </a:p>
        </p:txBody>
      </p:sp>
    </p:spTree>
    <p:extLst>
      <p:ext uri="{BB962C8B-B14F-4D97-AF65-F5344CB8AC3E}">
        <p14:creationId xmlns:p14="http://schemas.microsoft.com/office/powerpoint/2010/main" val="2526804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66732" y="935667"/>
            <a:ext cx="4288353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/>
              <a:t>Applications</a:t>
            </a:r>
          </a:p>
          <a:p>
            <a:pPr>
              <a:lnSpc>
                <a:spcPct val="150000"/>
              </a:lnSpc>
            </a:pPr>
            <a:r>
              <a:rPr lang="en-US" dirty="0"/>
              <a:t>Language Translation</a:t>
            </a:r>
          </a:p>
          <a:p>
            <a:pPr>
              <a:lnSpc>
                <a:spcPct val="150000"/>
              </a:lnSpc>
            </a:pPr>
            <a:r>
              <a:rPr lang="en-US" dirty="0"/>
              <a:t>Speech recognition (Alexa, Siri, Google)</a:t>
            </a:r>
          </a:p>
          <a:p>
            <a:pPr>
              <a:lnSpc>
                <a:spcPct val="150000"/>
              </a:lnSpc>
            </a:pPr>
            <a:r>
              <a:rPr lang="en-US" dirty="0"/>
              <a:t>Time series prediction</a:t>
            </a:r>
          </a:p>
          <a:p>
            <a:pPr>
              <a:lnSpc>
                <a:spcPct val="150000"/>
              </a:lnSpc>
            </a:pPr>
            <a:r>
              <a:rPr lang="en-US" dirty="0"/>
              <a:t>Time series anomaly detection</a:t>
            </a:r>
          </a:p>
          <a:p>
            <a:pPr>
              <a:lnSpc>
                <a:spcPct val="150000"/>
              </a:lnSpc>
            </a:pPr>
            <a:r>
              <a:rPr lang="en-US" dirty="0"/>
              <a:t>Text Generation</a:t>
            </a:r>
          </a:p>
          <a:p>
            <a:pPr>
              <a:lnSpc>
                <a:spcPct val="150000"/>
              </a:lnSpc>
            </a:pPr>
            <a:r>
              <a:rPr lang="en-US" dirty="0"/>
              <a:t>Sentiment classification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Handwriting recognition</a:t>
            </a:r>
          </a:p>
          <a:p>
            <a:pPr>
              <a:lnSpc>
                <a:spcPct val="150000"/>
              </a:lnSpc>
            </a:pPr>
            <a:r>
              <a:rPr lang="en-US" dirty="0"/>
              <a:t>Handwriting generation</a:t>
            </a:r>
          </a:p>
          <a:p>
            <a:pPr>
              <a:lnSpc>
                <a:spcPct val="150000"/>
              </a:lnSpc>
            </a:pPr>
            <a:r>
              <a:rPr lang="en-US" dirty="0"/>
              <a:t>Music generation</a:t>
            </a:r>
          </a:p>
          <a:p>
            <a:pPr>
              <a:lnSpc>
                <a:spcPct val="150000"/>
              </a:lnSpc>
            </a:pPr>
            <a:r>
              <a:rPr lang="en-US" dirty="0"/>
              <a:t>Image captioning</a:t>
            </a:r>
          </a:p>
          <a:p>
            <a:pPr>
              <a:lnSpc>
                <a:spcPct val="150000"/>
              </a:lnSpc>
            </a:pPr>
            <a:r>
              <a:rPr lang="en-US" dirty="0"/>
              <a:t>Natural Language processing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8178"/>
          <a:stretch/>
        </p:blipFill>
        <p:spPr>
          <a:xfrm>
            <a:off x="176212" y="914400"/>
            <a:ext cx="6486525" cy="23526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90575" y="32670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It’s the same model at each time step but new data is fed in as well as a summary of everything that gone before.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0866" y="3990109"/>
            <a:ext cx="5436807" cy="3879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dirty="0"/>
              <a:t>Sharing of weights for all samples in a sequence</a:t>
            </a:r>
          </a:p>
        </p:txBody>
      </p:sp>
    </p:spTree>
    <p:extLst>
      <p:ext uri="{BB962C8B-B14F-4D97-AF65-F5344CB8AC3E}">
        <p14:creationId xmlns:p14="http://schemas.microsoft.com/office/powerpoint/2010/main" val="864890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1470530"/>
            <a:ext cx="4943855" cy="17760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299" y="1052945"/>
            <a:ext cx="6410037" cy="5726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b="1" u="sng" dirty="0"/>
              <a:t>Vanishing Gradients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340" y="3267542"/>
            <a:ext cx="8254768" cy="12709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the </a:t>
            </a:r>
            <a:r>
              <a:rPr lang="en-US" u="sng" dirty="0"/>
              <a:t>cat,</a:t>
            </a:r>
            <a:r>
              <a:rPr lang="en-US" dirty="0"/>
              <a:t> which already ate ……., </a:t>
            </a:r>
            <a:r>
              <a:rPr lang="en-US" u="sng" dirty="0"/>
              <a:t>was</a:t>
            </a:r>
            <a:r>
              <a:rPr lang="en-US" dirty="0"/>
              <a:t> full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Need to keep word </a:t>
            </a:r>
            <a:r>
              <a:rPr lang="en-US" u="sng" dirty="0"/>
              <a:t>Cat</a:t>
            </a:r>
            <a:r>
              <a:rPr lang="en-US" dirty="0"/>
              <a:t> in memory to understand the complete sentence.</a:t>
            </a:r>
          </a:p>
          <a:p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9313" y="4207746"/>
            <a:ext cx="10770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LSTM : Long short term memory</a:t>
            </a:r>
          </a:p>
          <a:p>
            <a:r>
              <a:rPr lang="en-US" dirty="0"/>
              <a:t>GRU : Gated Recurrent Unit</a:t>
            </a:r>
          </a:p>
          <a:p>
            <a:endParaRPr lang="en-US" dirty="0"/>
          </a:p>
          <a:p>
            <a:r>
              <a:rPr lang="en-US" dirty="0"/>
              <a:t>GRU/LSTM cells are trained to remember what they need to and forget what they don’t.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79313" y="5515376"/>
            <a:ext cx="6197133" cy="1300219"/>
            <a:chOff x="400049" y="5560854"/>
            <a:chExt cx="6197133" cy="1300219"/>
          </a:xfrm>
        </p:grpSpPr>
        <p:grpSp>
          <p:nvGrpSpPr>
            <p:cNvPr id="10" name="Group 9"/>
            <p:cNvGrpSpPr/>
            <p:nvPr/>
          </p:nvGrpSpPr>
          <p:grpSpPr>
            <a:xfrm>
              <a:off x="2224637" y="5560854"/>
              <a:ext cx="4372545" cy="919310"/>
              <a:chOff x="1695447" y="2628727"/>
              <a:chExt cx="8648699" cy="1818355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6759" y="2628728"/>
                <a:ext cx="2981325" cy="180898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5447" y="2638101"/>
                <a:ext cx="2981325" cy="1808981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62821" y="2628727"/>
                <a:ext cx="2981325" cy="1808981"/>
              </a:xfrm>
              <a:prstGeom prst="rect">
                <a:avLst/>
              </a:prstGeom>
            </p:spPr>
          </p:pic>
          <p:cxnSp>
            <p:nvCxnSpPr>
              <p:cNvPr id="17" name="Straight Connector 16"/>
              <p:cNvCxnSpPr/>
              <p:nvPr/>
            </p:nvCxnSpPr>
            <p:spPr>
              <a:xfrm>
                <a:off x="4257675" y="3171825"/>
                <a:ext cx="685800" cy="0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7153271" y="3171825"/>
                <a:ext cx="685800" cy="0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376716" y="3978768"/>
                <a:ext cx="481034" cy="0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7153271" y="3978768"/>
                <a:ext cx="581029" cy="0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049" y="5590055"/>
              <a:ext cx="1317086" cy="86090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093046" y="6441719"/>
              <a:ext cx="1304925" cy="4193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dirty="0"/>
                <a:t>LSTM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346" y="6444619"/>
              <a:ext cx="981075" cy="3005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dirty="0"/>
                <a:t>GRU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976" y="1440030"/>
            <a:ext cx="5771277" cy="180650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5577235" y="1233182"/>
            <a:ext cx="0" cy="2608976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541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NEURAL NETWORK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265" y="1157064"/>
            <a:ext cx="4802961" cy="31997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45265" y="4399457"/>
            <a:ext cx="48029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/>
              <a:t>Image Source: https://www.researchgate.net/publication/283813525_Dog_breed_classification_via_landmarks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63" y="1240544"/>
            <a:ext cx="6056581" cy="2452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01" y="4084228"/>
            <a:ext cx="4993057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30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NEURAL NETWORK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16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Image recognition is now better than humans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79123" y="1378267"/>
            <a:ext cx="32993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Vision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Image Recognition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Image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Natural language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Timeseries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15" y="1163310"/>
            <a:ext cx="5840880" cy="273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016" t="21774" r="8621" b="51315"/>
          <a:stretch/>
        </p:blipFill>
        <p:spPr>
          <a:xfrm>
            <a:off x="271611" y="3720486"/>
            <a:ext cx="11681159" cy="21469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11427" y="948295"/>
            <a:ext cx="2339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2012 paper : </a:t>
            </a:r>
            <a:r>
              <a:rPr lang="en-US" dirty="0" err="1">
                <a:highlight>
                  <a:srgbClr val="00FF00"/>
                </a:highlight>
              </a:rPr>
              <a:t>AlexNet</a:t>
            </a:r>
            <a:endParaRPr 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64060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 descr="http://machinelearninguru.com/_images/topics/computer_vision/basics/convolutional_layer_1/rgb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291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neural network (1D)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60551"/>
            <a:ext cx="12192000" cy="57974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09362" y="3249706"/>
            <a:ext cx="2004768" cy="5944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999 X 8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413562" y="3364803"/>
            <a:ext cx="2004768" cy="5944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2998 X 8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212912" y="3517203"/>
            <a:ext cx="1206313" cy="442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3000 X 3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2260787" y="3865706"/>
            <a:ext cx="2004768" cy="116349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(3*3+1)*8</a:t>
            </a:r>
          </a:p>
          <a:p>
            <a:pPr algn="ctr"/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= 80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28764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234B7D9-43DA-F00D-DED8-E06B8939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A301CCD-8FB7-6ED3-EBA6-A484C7236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Closed loop control and Stiction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Different types of networks (considered in this work)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Stiction Detection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F5342-C075-8580-EADE-F5E8147A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32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40ACF7-BE42-AF6C-5153-25437D0B02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Stiction detection Project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6EBE196-EB2E-A552-C9FC-18EEF18853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DD1BE-1E41-7BFD-AEC1-35A5F270B5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95113" y="6480175"/>
            <a:ext cx="496887" cy="238125"/>
          </a:xfrm>
        </p:spPr>
        <p:txBody>
          <a:bodyPr/>
          <a:lstStyle/>
          <a:p>
            <a:fld id="{7B94EC18-1D2B-4535-B738-0E53AFE266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85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002848"/>
              </p:ext>
            </p:extLst>
          </p:nvPr>
        </p:nvGraphicFramePr>
        <p:xfrm>
          <a:off x="495299" y="1261938"/>
          <a:ext cx="11017328" cy="4962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8786">
                  <a:extLst>
                    <a:ext uri="{9D8B030D-6E8A-4147-A177-3AD203B41FA5}">
                      <a16:colId xmlns:a16="http://schemas.microsoft.com/office/drawing/2014/main" val="3858698711"/>
                    </a:ext>
                  </a:extLst>
                </a:gridCol>
                <a:gridCol w="3910648">
                  <a:extLst>
                    <a:ext uri="{9D8B030D-6E8A-4147-A177-3AD203B41FA5}">
                      <a16:colId xmlns:a16="http://schemas.microsoft.com/office/drawing/2014/main" val="2230239647"/>
                    </a:ext>
                  </a:extLst>
                </a:gridCol>
                <a:gridCol w="3947894">
                  <a:extLst>
                    <a:ext uri="{9D8B030D-6E8A-4147-A177-3AD203B41FA5}">
                      <a16:colId xmlns:a16="http://schemas.microsoft.com/office/drawing/2014/main" val="656901039"/>
                    </a:ext>
                  </a:extLst>
                </a:gridCol>
              </a:tblGrid>
              <a:tr h="67034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1</a:t>
                      </a:r>
                      <a:r>
                        <a:rPr lang="en-US" baseline="0" dirty="0"/>
                        <a:t>: </a:t>
                      </a:r>
                      <a:r>
                        <a:rPr lang="en-US" dirty="0"/>
                        <a:t>Simulated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</a:t>
                      </a:r>
                      <a:r>
                        <a:rPr lang="en-US" baseline="0" dirty="0"/>
                        <a:t> 2 : </a:t>
                      </a:r>
                      <a:r>
                        <a:rPr lang="en-US" dirty="0"/>
                        <a:t>Real Plant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087727"/>
                  </a:ext>
                </a:extLst>
              </a:tr>
              <a:tr h="1073062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PID Loop Simulator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Plant</a:t>
                      </a:r>
                      <a:r>
                        <a:rPr lang="en-US" baseline="0" dirty="0"/>
                        <a:t> Data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7342251"/>
                  </a:ext>
                </a:extLst>
              </a:tr>
              <a:tr h="1073062">
                <a:tc>
                  <a:txBody>
                    <a:bodyPr/>
                    <a:lstStyle/>
                    <a:p>
                      <a:r>
                        <a:rPr lang="en-US" dirty="0"/>
                        <a:t>Flow Loops</a:t>
                      </a:r>
                    </a:p>
                    <a:p>
                      <a:r>
                        <a:rPr lang="en-US" dirty="0"/>
                        <a:t>(PV, OP, SP)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469751"/>
                  </a:ext>
                </a:extLst>
              </a:tr>
              <a:tr h="1073062">
                <a:tc>
                  <a:txBody>
                    <a:bodyPr/>
                    <a:lstStyle/>
                    <a:p>
                      <a:r>
                        <a:rPr lang="en-US" dirty="0"/>
                        <a:t># of samples in each time series (@ 5 sec interval)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964248"/>
                  </a:ext>
                </a:extLst>
              </a:tr>
              <a:tr h="1073062">
                <a:tc>
                  <a:txBody>
                    <a:bodyPr/>
                    <a:lstStyle/>
                    <a:p>
                      <a:r>
                        <a:rPr lang="en-US" dirty="0"/>
                        <a:t>Annotation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Threshold</a:t>
                      </a:r>
                      <a:r>
                        <a:rPr lang="en-US" baseline="0" dirty="0"/>
                        <a:t> based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5885874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3B88C-082C-A939-CD76-5FB085CA0397}"/>
              </a:ext>
            </a:extLst>
          </p:cNvPr>
          <p:cNvSpPr txBox="1"/>
          <p:nvPr/>
        </p:nvSpPr>
        <p:spPr>
          <a:xfrm>
            <a:off x="1883884" y="6362700"/>
            <a:ext cx="7689774" cy="3550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dirty="0"/>
              <a:t>Data was scaled using Min Max Scaling</a:t>
            </a:r>
          </a:p>
        </p:txBody>
      </p:sp>
    </p:spTree>
    <p:extLst>
      <p:ext uri="{BB962C8B-B14F-4D97-AF65-F5344CB8AC3E}">
        <p14:creationId xmlns:p14="http://schemas.microsoft.com/office/powerpoint/2010/main" val="350618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44498E-A532-E5F6-A176-25FC008D5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attempts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D864CA-0FCF-BE77-5A98-FF6397A50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First attempt was to use LSTM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Started with simulated data with CNN-1D. Got good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Tried dropout for regularization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Instead of using time series in CNN-1D, created plots of 300 pixels height programmatically.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Didn’t see any benefits with plots , continued with time series.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Started with industrial data (10077 loops) not able to run on laptop / 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Got access to HPC server with GPU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Tried with industrial data on HPC , accuracy ~80%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Increasing model size caused overfitting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D0472-D6AC-9C74-4F59-20430E23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58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15B4EE-EB50-522D-618A-A61A13853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000" b="1" u="sng" dirty="0"/>
              <a:t>Data augmentation</a:t>
            </a:r>
            <a:r>
              <a:rPr lang="en-US" sz="2000" b="1" dirty="0"/>
              <a:t> : </a:t>
            </a:r>
            <a:r>
              <a:rPr lang="en-US" sz="2000" dirty="0"/>
              <a:t>In pictures, typically data augmentation is done by </a:t>
            </a:r>
          </a:p>
          <a:p>
            <a:pPr algn="l"/>
            <a:r>
              <a:rPr lang="en-US" sz="2000" b="1" dirty="0">
                <a:solidFill>
                  <a:srgbClr val="7030A0"/>
                </a:solidFill>
              </a:rPr>
              <a:t>Rotating, Horizontal Flipping, Scaling, Cropping, Translation, Scaling, Adding Gaussian Noise</a:t>
            </a:r>
            <a:r>
              <a:rPr lang="en-US" sz="2000" b="1" dirty="0"/>
              <a:t>.  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In Stiction study as we have used time series we could not use most of these techniques. 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Only possibilities (in my opinion)</a:t>
            </a:r>
          </a:p>
          <a:p>
            <a:pPr algn="l"/>
            <a:r>
              <a:rPr lang="en-US" sz="2000" dirty="0"/>
              <a:t>1. Resampling : </a:t>
            </a:r>
          </a:p>
          <a:p>
            <a:pPr algn="l"/>
            <a:r>
              <a:rPr lang="en-US" sz="2000" dirty="0"/>
              <a:t>	a) e.g. Use every 2</a:t>
            </a:r>
            <a:r>
              <a:rPr lang="en-US" sz="2000" baseline="30000" dirty="0"/>
              <a:t>nd</a:t>
            </a:r>
            <a:r>
              <a:rPr lang="en-US" sz="2000" dirty="0"/>
              <a:t>, 3</a:t>
            </a:r>
            <a:r>
              <a:rPr lang="en-US" sz="2000" baseline="30000" dirty="0"/>
              <a:t>rd</a:t>
            </a:r>
            <a:r>
              <a:rPr lang="en-US" sz="2000" dirty="0"/>
              <a:t>, 5</a:t>
            </a:r>
            <a:r>
              <a:rPr lang="en-US" sz="2000" baseline="30000" dirty="0"/>
              <a:t>th</a:t>
            </a:r>
            <a:r>
              <a:rPr lang="en-US" sz="2000" dirty="0"/>
              <a:t> sample etc.</a:t>
            </a:r>
          </a:p>
          <a:p>
            <a:pPr algn="l"/>
            <a:r>
              <a:rPr lang="en-US" sz="2000" dirty="0"/>
              <a:t>	b) Subsample using interpolation</a:t>
            </a:r>
          </a:p>
          <a:p>
            <a:pPr algn="l"/>
            <a:r>
              <a:rPr lang="en-US" sz="2000" dirty="0"/>
              <a:t>2. </a:t>
            </a:r>
            <a:r>
              <a:rPr lang="en-US" sz="2000" b="1" dirty="0">
                <a:solidFill>
                  <a:srgbClr val="DC202E"/>
                </a:solidFill>
              </a:rPr>
              <a:t>Taking a window of data with different starting sample</a:t>
            </a:r>
          </a:p>
          <a:p>
            <a:pPr algn="l"/>
            <a:r>
              <a:rPr lang="en-US" sz="2000" dirty="0"/>
              <a:t>3. Cropping . Provide segment of constant values in beginning , ending or in between.</a:t>
            </a:r>
          </a:p>
          <a:p>
            <a:endParaRPr lang="en-GB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7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Accuracy- Augmented data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1352147"/>
              </p:ext>
            </p:extLst>
          </p:nvPr>
        </p:nvGraphicFramePr>
        <p:xfrm>
          <a:off x="1538910" y="1417985"/>
          <a:ext cx="5153439" cy="415621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348018">
                  <a:extLst>
                    <a:ext uri="{9D8B030D-6E8A-4147-A177-3AD203B41FA5}">
                      <a16:colId xmlns:a16="http://schemas.microsoft.com/office/drawing/2014/main" val="506688826"/>
                    </a:ext>
                  </a:extLst>
                </a:gridCol>
                <a:gridCol w="1356902">
                  <a:extLst>
                    <a:ext uri="{9D8B030D-6E8A-4147-A177-3AD203B41FA5}">
                      <a16:colId xmlns:a16="http://schemas.microsoft.com/office/drawing/2014/main" val="2944489932"/>
                    </a:ext>
                  </a:extLst>
                </a:gridCol>
                <a:gridCol w="984993">
                  <a:extLst>
                    <a:ext uri="{9D8B030D-6E8A-4147-A177-3AD203B41FA5}">
                      <a16:colId xmlns:a16="http://schemas.microsoft.com/office/drawing/2014/main" val="1087202697"/>
                    </a:ext>
                  </a:extLst>
                </a:gridCol>
                <a:gridCol w="1463526">
                  <a:extLst>
                    <a:ext uri="{9D8B030D-6E8A-4147-A177-3AD203B41FA5}">
                      <a16:colId xmlns:a16="http://schemas.microsoft.com/office/drawing/2014/main" val="686572252"/>
                    </a:ext>
                  </a:extLst>
                </a:gridCol>
              </a:tblGrid>
              <a:tr h="330283"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Training Set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104" marR="4210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376608"/>
                  </a:ext>
                </a:extLst>
              </a:tr>
              <a:tr h="5465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Actual Output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Predicted value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Percentage</a:t>
                      </a:r>
                    </a:p>
                  </a:txBody>
                  <a:tcPr marL="42104" marR="42104" marT="0" marB="0" anchor="ctr"/>
                </a:tc>
                <a:extLst>
                  <a:ext uri="{0D108BD9-81ED-4DB2-BD59-A6C34878D82A}">
                    <a16:rowId xmlns:a16="http://schemas.microsoft.com/office/drawing/2014/main" val="4094291447"/>
                  </a:ext>
                </a:extLst>
              </a:tr>
              <a:tr h="5465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209934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97.07%</a:t>
                      </a:r>
                    </a:p>
                  </a:txBody>
                  <a:tcPr marL="42104" marR="42104" marT="0" marB="0" anchor="ctr"/>
                </a:tc>
                <a:extLst>
                  <a:ext uri="{0D108BD9-81ED-4DB2-BD59-A6C34878D82A}">
                    <a16:rowId xmlns:a16="http://schemas.microsoft.com/office/drawing/2014/main" val="3861163663"/>
                  </a:ext>
                </a:extLst>
              </a:tr>
              <a:tr h="5465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6347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2.93%</a:t>
                      </a:r>
                    </a:p>
                  </a:txBody>
                  <a:tcPr marL="42104" marR="42104" marT="0" marB="0" anchor="ctr"/>
                </a:tc>
                <a:extLst>
                  <a:ext uri="{0D108BD9-81ED-4DB2-BD59-A6C34878D82A}">
                    <a16:rowId xmlns:a16="http://schemas.microsoft.com/office/drawing/2014/main" val="1937130274"/>
                  </a:ext>
                </a:extLst>
              </a:tr>
              <a:tr h="5465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16481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25.41%</a:t>
                      </a:r>
                    </a:p>
                  </a:txBody>
                  <a:tcPr marL="42104" marR="42104" marT="0" marB="0" anchor="ctr"/>
                </a:tc>
                <a:extLst>
                  <a:ext uri="{0D108BD9-81ED-4DB2-BD59-A6C34878D82A}">
                    <a16:rowId xmlns:a16="http://schemas.microsoft.com/office/drawing/2014/main" val="2533271402"/>
                  </a:ext>
                </a:extLst>
              </a:tr>
              <a:tr h="5465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48386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74.59%</a:t>
                      </a:r>
                    </a:p>
                  </a:txBody>
                  <a:tcPr marL="42104" marR="42104" marT="0" marB="0" anchor="ctr"/>
                </a:tc>
                <a:extLst>
                  <a:ext uri="{0D108BD9-81ED-4DB2-BD59-A6C34878D82A}">
                    <a16:rowId xmlns:a16="http://schemas.microsoft.com/office/drawing/2014/main" val="238535698"/>
                  </a:ext>
                </a:extLst>
              </a:tr>
              <a:tr h="546561">
                <a:tc grid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Sticky loops </a:t>
                      </a: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64867</a:t>
                      </a: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23.07%</a:t>
                      </a: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911421"/>
                  </a:ext>
                </a:extLst>
              </a:tr>
              <a:tr h="546561">
                <a:tc grid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r>
                        <a:rPr lang="en-US" sz="16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 Sticky</a:t>
                      </a:r>
                      <a:r>
                        <a:rPr lang="en-US" sz="16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loops</a:t>
                      </a: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216281</a:t>
                      </a: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76.93%</a:t>
                      </a: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92974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491630459"/>
              </p:ext>
            </p:extLst>
          </p:nvPr>
        </p:nvGraphicFramePr>
        <p:xfrm>
          <a:off x="6692349" y="1417985"/>
          <a:ext cx="5163378" cy="4147927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754323">
                  <a:extLst>
                    <a:ext uri="{9D8B030D-6E8A-4147-A177-3AD203B41FA5}">
                      <a16:colId xmlns:a16="http://schemas.microsoft.com/office/drawing/2014/main" val="2493966919"/>
                    </a:ext>
                  </a:extLst>
                </a:gridCol>
                <a:gridCol w="1649961">
                  <a:extLst>
                    <a:ext uri="{9D8B030D-6E8A-4147-A177-3AD203B41FA5}">
                      <a16:colId xmlns:a16="http://schemas.microsoft.com/office/drawing/2014/main" val="3237457308"/>
                    </a:ext>
                  </a:extLst>
                </a:gridCol>
                <a:gridCol w="1099010">
                  <a:extLst>
                    <a:ext uri="{9D8B030D-6E8A-4147-A177-3AD203B41FA5}">
                      <a16:colId xmlns:a16="http://schemas.microsoft.com/office/drawing/2014/main" val="2767115957"/>
                    </a:ext>
                  </a:extLst>
                </a:gridCol>
                <a:gridCol w="1660084">
                  <a:extLst>
                    <a:ext uri="{9D8B030D-6E8A-4147-A177-3AD203B41FA5}">
                      <a16:colId xmlns:a16="http://schemas.microsoft.com/office/drawing/2014/main" val="3556730666"/>
                    </a:ext>
                  </a:extLst>
                </a:gridCol>
              </a:tblGrid>
              <a:tr h="332619"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Set</a:t>
                      </a:r>
                    </a:p>
                  </a:txBody>
                  <a:tcPr marL="42104" marR="4210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773429"/>
                  </a:ext>
                </a:extLst>
              </a:tr>
              <a:tr h="5450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 Output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Predicted value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Percentage</a:t>
                      </a:r>
                    </a:p>
                  </a:txBody>
                  <a:tcPr marL="42104" marR="42104" marT="0" marB="0" anchor="ctr"/>
                </a:tc>
                <a:extLst>
                  <a:ext uri="{0D108BD9-81ED-4DB2-BD59-A6C34878D82A}">
                    <a16:rowId xmlns:a16="http://schemas.microsoft.com/office/drawing/2014/main" val="4288632854"/>
                  </a:ext>
                </a:extLst>
              </a:tr>
              <a:tr h="5450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23204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96.31%</a:t>
                      </a:r>
                    </a:p>
                  </a:txBody>
                  <a:tcPr marL="42104" marR="42104" marT="0" marB="0" anchor="ctr"/>
                </a:tc>
                <a:extLst>
                  <a:ext uri="{0D108BD9-81ED-4DB2-BD59-A6C34878D82A}">
                    <a16:rowId xmlns:a16="http://schemas.microsoft.com/office/drawing/2014/main" val="116206886"/>
                  </a:ext>
                </a:extLst>
              </a:tr>
              <a:tr h="5450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889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3.69%</a:t>
                      </a:r>
                    </a:p>
                  </a:txBody>
                  <a:tcPr marL="42104" marR="42104" marT="0" marB="0" anchor="ctr"/>
                </a:tc>
                <a:extLst>
                  <a:ext uri="{0D108BD9-81ED-4DB2-BD59-A6C34878D82A}">
                    <a16:rowId xmlns:a16="http://schemas.microsoft.com/office/drawing/2014/main" val="2360890249"/>
                  </a:ext>
                </a:extLst>
              </a:tr>
              <a:tr h="5450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2172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30.39%</a:t>
                      </a:r>
                    </a:p>
                  </a:txBody>
                  <a:tcPr marL="42104" marR="42104" marT="0" marB="0" anchor="ctr"/>
                </a:tc>
                <a:extLst>
                  <a:ext uri="{0D108BD9-81ED-4DB2-BD59-A6C34878D82A}">
                    <a16:rowId xmlns:a16="http://schemas.microsoft.com/office/drawing/2014/main" val="2615697092"/>
                  </a:ext>
                </a:extLst>
              </a:tr>
              <a:tr h="5450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4974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69.61%</a:t>
                      </a:r>
                    </a:p>
                  </a:txBody>
                  <a:tcPr marL="42104" marR="42104" marT="0" marB="0" anchor="ctr"/>
                </a:tc>
                <a:extLst>
                  <a:ext uri="{0D108BD9-81ED-4DB2-BD59-A6C34878D82A}">
                    <a16:rowId xmlns:a16="http://schemas.microsoft.com/office/drawing/2014/main" val="1274054692"/>
                  </a:ext>
                </a:extLst>
              </a:tr>
              <a:tr h="545044">
                <a:tc grid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Sticky loops </a:t>
                      </a: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7146</a:t>
                      </a: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22.88%</a:t>
                      </a: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985248"/>
                  </a:ext>
                </a:extLst>
              </a:tr>
              <a:tr h="545044">
                <a:tc grid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r>
                        <a:rPr lang="en-US" sz="16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 Sticky</a:t>
                      </a:r>
                      <a:r>
                        <a:rPr lang="en-US" sz="16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loops</a:t>
                      </a: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24093</a:t>
                      </a: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77.12%</a:t>
                      </a: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888118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331304" y="2266122"/>
          <a:ext cx="1207605" cy="2252868"/>
        </p:xfrm>
        <a:graphic>
          <a:graphicData uri="http://schemas.openxmlformats.org/drawingml/2006/table">
            <a:tbl>
              <a:tblPr firstCol="1" bandRow="1">
                <a:tableStyleId>{69012ECD-51FC-41F1-AA8D-1B2483CD663E}</a:tableStyleId>
              </a:tblPr>
              <a:tblGrid>
                <a:gridCol w="1207605">
                  <a:extLst>
                    <a:ext uri="{9D8B030D-6E8A-4147-A177-3AD203B41FA5}">
                      <a16:colId xmlns:a16="http://schemas.microsoft.com/office/drawing/2014/main" val="205022687"/>
                    </a:ext>
                  </a:extLst>
                </a:gridCol>
              </a:tblGrid>
              <a:tr h="56321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True Negative</a:t>
                      </a: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544547"/>
                  </a:ext>
                </a:extLst>
              </a:tr>
              <a:tr h="56321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False Positive</a:t>
                      </a: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719328"/>
                  </a:ext>
                </a:extLst>
              </a:tr>
              <a:tr h="56321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False Negative</a:t>
                      </a: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627762"/>
                  </a:ext>
                </a:extLst>
              </a:tr>
              <a:tr h="56321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True Positive</a:t>
                      </a: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565604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E27E1B3-EC55-C470-3277-CC3262C10613}"/>
              </a:ext>
            </a:extLst>
          </p:cNvPr>
          <p:cNvSpPr/>
          <p:nvPr/>
        </p:nvSpPr>
        <p:spPr>
          <a:xfrm>
            <a:off x="1308883" y="4518989"/>
            <a:ext cx="10766932" cy="2198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AA8D4-2F3A-1D22-AC51-0D48597CCE97}"/>
              </a:ext>
            </a:extLst>
          </p:cNvPr>
          <p:cNvSpPr txBox="1"/>
          <p:nvPr/>
        </p:nvSpPr>
        <p:spPr>
          <a:xfrm>
            <a:off x="845544" y="6018975"/>
            <a:ext cx="10851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Good results for True Negative &gt;95%, but non sticky better than sticky as data not balanced</a:t>
            </a:r>
          </a:p>
        </p:txBody>
      </p:sp>
    </p:spTree>
    <p:extLst>
      <p:ext uri="{BB962C8B-B14F-4D97-AF65-F5344CB8AC3E}">
        <p14:creationId xmlns:p14="http://schemas.microsoft.com/office/powerpoint/2010/main" val="396904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B0075B-AF1F-EE0F-9DB7-C1DA87B54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balancing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2CBB3E-9601-C91E-065E-6250895C8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Balancing : Number of loops with stiction were quarter of the loops without stiction.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More data augmentation done for sticky loops as compared to non sticky.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C62FC-B361-5333-509A-ED170846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42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Balancing data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7038665"/>
              </p:ext>
            </p:extLst>
          </p:nvPr>
        </p:nvGraphicFramePr>
        <p:xfrm>
          <a:off x="1538911" y="1417985"/>
          <a:ext cx="5153439" cy="415621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348018">
                  <a:extLst>
                    <a:ext uri="{9D8B030D-6E8A-4147-A177-3AD203B41FA5}">
                      <a16:colId xmlns:a16="http://schemas.microsoft.com/office/drawing/2014/main" val="506688826"/>
                    </a:ext>
                  </a:extLst>
                </a:gridCol>
                <a:gridCol w="1356902">
                  <a:extLst>
                    <a:ext uri="{9D8B030D-6E8A-4147-A177-3AD203B41FA5}">
                      <a16:colId xmlns:a16="http://schemas.microsoft.com/office/drawing/2014/main" val="2944489932"/>
                    </a:ext>
                  </a:extLst>
                </a:gridCol>
                <a:gridCol w="984993">
                  <a:extLst>
                    <a:ext uri="{9D8B030D-6E8A-4147-A177-3AD203B41FA5}">
                      <a16:colId xmlns:a16="http://schemas.microsoft.com/office/drawing/2014/main" val="1087202697"/>
                    </a:ext>
                  </a:extLst>
                </a:gridCol>
                <a:gridCol w="1463526">
                  <a:extLst>
                    <a:ext uri="{9D8B030D-6E8A-4147-A177-3AD203B41FA5}">
                      <a16:colId xmlns:a16="http://schemas.microsoft.com/office/drawing/2014/main" val="686572252"/>
                    </a:ext>
                  </a:extLst>
                </a:gridCol>
              </a:tblGrid>
              <a:tr h="330283"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Training Set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104" marR="4210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376608"/>
                  </a:ext>
                </a:extLst>
              </a:tr>
              <a:tr h="5465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Actual Output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Predicted value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Percentage</a:t>
                      </a:r>
                    </a:p>
                  </a:txBody>
                  <a:tcPr marL="42104" marR="42104" marT="0" marB="0" anchor="ctr"/>
                </a:tc>
                <a:extLst>
                  <a:ext uri="{0D108BD9-81ED-4DB2-BD59-A6C34878D82A}">
                    <a16:rowId xmlns:a16="http://schemas.microsoft.com/office/drawing/2014/main" val="4094291447"/>
                  </a:ext>
                </a:extLst>
              </a:tr>
              <a:tr h="5465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120861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92.61%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1163663"/>
                  </a:ext>
                </a:extLst>
              </a:tr>
              <a:tr h="5465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7.39%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7130274"/>
                  </a:ext>
                </a:extLst>
              </a:tr>
              <a:tr h="5465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3271402"/>
                  </a:ext>
                </a:extLst>
              </a:tr>
              <a:tr h="5465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108858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96.23%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535698"/>
                  </a:ext>
                </a:extLst>
              </a:tr>
              <a:tr h="546561">
                <a:tc grid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Sticky loops </a:t>
                      </a: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113126</a:t>
                      </a: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46.43%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911421"/>
                  </a:ext>
                </a:extLst>
              </a:tr>
              <a:tr h="546561">
                <a:tc grid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r>
                        <a:rPr lang="en-US" sz="16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 Sticky</a:t>
                      </a:r>
                      <a:r>
                        <a:rPr lang="en-US" sz="16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loops</a:t>
                      </a: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130505</a:t>
                      </a: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53.57%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92974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130657070"/>
              </p:ext>
            </p:extLst>
          </p:nvPr>
        </p:nvGraphicFramePr>
        <p:xfrm>
          <a:off x="6692349" y="1417985"/>
          <a:ext cx="5163378" cy="4147927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754323">
                  <a:extLst>
                    <a:ext uri="{9D8B030D-6E8A-4147-A177-3AD203B41FA5}">
                      <a16:colId xmlns:a16="http://schemas.microsoft.com/office/drawing/2014/main" val="2493966919"/>
                    </a:ext>
                  </a:extLst>
                </a:gridCol>
                <a:gridCol w="1649961">
                  <a:extLst>
                    <a:ext uri="{9D8B030D-6E8A-4147-A177-3AD203B41FA5}">
                      <a16:colId xmlns:a16="http://schemas.microsoft.com/office/drawing/2014/main" val="3237457308"/>
                    </a:ext>
                  </a:extLst>
                </a:gridCol>
                <a:gridCol w="1099010">
                  <a:extLst>
                    <a:ext uri="{9D8B030D-6E8A-4147-A177-3AD203B41FA5}">
                      <a16:colId xmlns:a16="http://schemas.microsoft.com/office/drawing/2014/main" val="2767115957"/>
                    </a:ext>
                  </a:extLst>
                </a:gridCol>
                <a:gridCol w="1660084">
                  <a:extLst>
                    <a:ext uri="{9D8B030D-6E8A-4147-A177-3AD203B41FA5}">
                      <a16:colId xmlns:a16="http://schemas.microsoft.com/office/drawing/2014/main" val="3556730666"/>
                    </a:ext>
                  </a:extLst>
                </a:gridCol>
              </a:tblGrid>
              <a:tr h="332619"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Set</a:t>
                      </a:r>
                    </a:p>
                  </a:txBody>
                  <a:tcPr marL="42104" marR="4210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773429"/>
                  </a:ext>
                </a:extLst>
              </a:tr>
              <a:tr h="5450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 Output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Predicted value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Percentage</a:t>
                      </a:r>
                    </a:p>
                  </a:txBody>
                  <a:tcPr marL="42104" marR="42104" marT="0" marB="0" anchor="ctr"/>
                </a:tc>
                <a:extLst>
                  <a:ext uri="{0D108BD9-81ED-4DB2-BD59-A6C34878D82A}">
                    <a16:rowId xmlns:a16="http://schemas.microsoft.com/office/drawing/2014/main" val="4288632854"/>
                  </a:ext>
                </a:extLst>
              </a:tr>
              <a:tr h="5450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28860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89.27%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206886"/>
                  </a:ext>
                </a:extLst>
              </a:tr>
              <a:tr h="5450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10.73%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890249"/>
                  </a:ext>
                </a:extLst>
              </a:tr>
              <a:tr h="5450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15697092"/>
                  </a:ext>
                </a:extLst>
              </a:tr>
              <a:tr h="5450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2104" marR="42104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26682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93.37%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4054692"/>
                  </a:ext>
                </a:extLst>
              </a:tr>
              <a:tr h="545044">
                <a:tc grid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Sticky loops </a:t>
                      </a: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28577</a:t>
                      </a: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46.92%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985248"/>
                  </a:ext>
                </a:extLst>
              </a:tr>
              <a:tr h="545044">
                <a:tc grid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r>
                        <a:rPr lang="en-US" sz="16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 Sticky</a:t>
                      </a:r>
                      <a:r>
                        <a:rPr lang="en-US" sz="16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loops</a:t>
                      </a: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32330</a:t>
                      </a: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53.08%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888118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331304" y="2266122"/>
          <a:ext cx="1207605" cy="2252868"/>
        </p:xfrm>
        <a:graphic>
          <a:graphicData uri="http://schemas.openxmlformats.org/drawingml/2006/table">
            <a:tbl>
              <a:tblPr firstCol="1" bandRow="1">
                <a:tableStyleId>{69012ECD-51FC-41F1-AA8D-1B2483CD663E}</a:tableStyleId>
              </a:tblPr>
              <a:tblGrid>
                <a:gridCol w="1207605">
                  <a:extLst>
                    <a:ext uri="{9D8B030D-6E8A-4147-A177-3AD203B41FA5}">
                      <a16:colId xmlns:a16="http://schemas.microsoft.com/office/drawing/2014/main" val="205022687"/>
                    </a:ext>
                  </a:extLst>
                </a:gridCol>
              </a:tblGrid>
              <a:tr h="56321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True Negative</a:t>
                      </a: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544547"/>
                  </a:ext>
                </a:extLst>
              </a:tr>
              <a:tr h="56321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False Positive</a:t>
                      </a: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719328"/>
                  </a:ext>
                </a:extLst>
              </a:tr>
              <a:tr h="56321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False Negative</a:t>
                      </a: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627762"/>
                  </a:ext>
                </a:extLst>
              </a:tr>
              <a:tr h="56321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True Positive</a:t>
                      </a: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565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6300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parameter tuning/trials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5299" y="1136074"/>
            <a:ext cx="11493501" cy="5200072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000" b="0" dirty="0"/>
              <a:t>Changed from max pooling to average pooling not much impact.</a:t>
            </a:r>
          </a:p>
          <a:p>
            <a:pPr marL="457200" indent="-457200">
              <a:buAutoNum type="arabicPeriod"/>
            </a:pPr>
            <a:r>
              <a:rPr lang="en-US" sz="2000" b="0" dirty="0"/>
              <a:t>Number of Convolution layers and kernels, kernel size, strides</a:t>
            </a:r>
          </a:p>
          <a:p>
            <a:pPr marL="457200" indent="-457200">
              <a:buAutoNum type="arabicPeriod"/>
            </a:pPr>
            <a:r>
              <a:rPr lang="en-US" sz="2000" b="0" dirty="0"/>
              <a:t>Regularization (Dropout)</a:t>
            </a:r>
          </a:p>
          <a:p>
            <a:pPr marL="457200" indent="-457200">
              <a:buAutoNum type="arabicPeriod"/>
            </a:pPr>
            <a:r>
              <a:rPr lang="en-US" sz="2000" b="0" dirty="0"/>
              <a:t>Batch Normalization</a:t>
            </a:r>
          </a:p>
          <a:p>
            <a:pPr marL="457200" indent="-457200">
              <a:buAutoNum type="arabicPeriod"/>
            </a:pPr>
            <a:r>
              <a:rPr lang="en-US" sz="2000" b="0" dirty="0"/>
              <a:t>Activation functions</a:t>
            </a:r>
          </a:p>
          <a:p>
            <a:pPr marL="457200" indent="-457200">
              <a:buAutoNum type="arabicPeriod"/>
            </a:pPr>
            <a:endParaRPr lang="en-US" sz="2000" b="0" dirty="0"/>
          </a:p>
          <a:p>
            <a:pPr marL="457200" indent="-457200">
              <a:buAutoNum type="arabicPeriod"/>
            </a:pPr>
            <a:endParaRPr lang="en-US" sz="2000" b="0" dirty="0"/>
          </a:p>
          <a:p>
            <a:endParaRPr lang="en-US" sz="2000" b="0" dirty="0"/>
          </a:p>
          <a:p>
            <a:pPr marL="457200" indent="-457200">
              <a:buAutoNum type="arabicPeriod"/>
            </a:pPr>
            <a:endParaRPr lang="en-US" sz="2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78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Python </a:t>
            </a:r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endParaRPr lang="en-US" dirty="0"/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dirty="0"/>
              <a:t>Pandas</a:t>
            </a:r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dirty="0" err="1"/>
              <a:t>Matplotlib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Keras</a:t>
            </a:r>
            <a:r>
              <a:rPr lang="en-US" dirty="0"/>
              <a:t> + </a:t>
            </a:r>
            <a:r>
              <a:rPr lang="en-US" dirty="0" err="1"/>
              <a:t>TensorFlow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735" y="650327"/>
            <a:ext cx="6114818" cy="5523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11" y="4892053"/>
            <a:ext cx="4888885" cy="112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66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Convolutional Neural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28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877770" y="1733198"/>
            <a:ext cx="7425061" cy="3928167"/>
            <a:chOff x="1409749" y="1031865"/>
            <a:chExt cx="7783309" cy="4172386"/>
          </a:xfrm>
        </p:grpSpPr>
        <p:grpSp>
          <p:nvGrpSpPr>
            <p:cNvPr id="10" name="Group 9"/>
            <p:cNvGrpSpPr/>
            <p:nvPr/>
          </p:nvGrpSpPr>
          <p:grpSpPr>
            <a:xfrm>
              <a:off x="2470825" y="1031865"/>
              <a:ext cx="6722233" cy="4139903"/>
              <a:chOff x="2470825" y="1031865"/>
              <a:chExt cx="6722233" cy="413990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/>
              <a:srcRect b="6989"/>
              <a:stretch/>
            </p:blipFill>
            <p:spPr>
              <a:xfrm>
                <a:off x="2470825" y="1031865"/>
                <a:ext cx="6722233" cy="4139903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103123" y="2101967"/>
                <a:ext cx="476656" cy="3104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026693" y="4566688"/>
              <a:ext cx="1652631" cy="6375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200" dirty="0"/>
                <a:t>3D Input Tensor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 rot="1999435">
              <a:off x="3036637" y="2557057"/>
              <a:ext cx="965800" cy="202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473460" y="3017967"/>
              <a:ext cx="1106466" cy="1627988"/>
              <a:chOff x="1473460" y="3017967"/>
              <a:chExt cx="1106466" cy="1627988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2"/>
              <a:srcRect t="30366" r="76277" b="16919"/>
              <a:stretch/>
            </p:blipFill>
            <p:spPr>
              <a:xfrm>
                <a:off x="1473460" y="3017967"/>
                <a:ext cx="1106466" cy="1627988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 rot="1921692">
                <a:off x="1879818" y="3121067"/>
                <a:ext cx="661579" cy="1679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409749" y="1409700"/>
              <a:ext cx="1106466" cy="1627988"/>
              <a:chOff x="1473460" y="3017967"/>
              <a:chExt cx="1106466" cy="1627988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2"/>
              <a:srcRect t="30366" r="76277" b="16919"/>
              <a:stretch/>
            </p:blipFill>
            <p:spPr>
              <a:xfrm>
                <a:off x="1473460" y="3017967"/>
                <a:ext cx="1106466" cy="1627988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 rot="1921692">
                <a:off x="1879818" y="3121067"/>
                <a:ext cx="661579" cy="1679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074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71BF9A-CE91-70D7-536E-792B773BE8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Closed loop control and stiction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45B298D-B808-8CA7-FBC8-ECFECD88B9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731C85-AF90-6CAC-3228-6690A435F5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95113" y="6480175"/>
            <a:ext cx="496887" cy="238125"/>
          </a:xfrm>
        </p:spPr>
        <p:txBody>
          <a:bodyPr/>
          <a:lstStyle/>
          <a:p>
            <a:fld id="{7B94EC18-1D2B-4535-B738-0E53AFE266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21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9" y="914400"/>
            <a:ext cx="6245623" cy="293456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218" y="3710749"/>
            <a:ext cx="3875454" cy="29065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3" y="821031"/>
            <a:ext cx="3960559" cy="2970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0" y="3658926"/>
            <a:ext cx="6245622" cy="293522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921091" y="124250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98.0%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14275" y="1240131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2.0%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21091" y="2459185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2.4%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087583" y="2456815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97.6%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85210" y="4152975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95.0%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78394" y="4152975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5.0%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985210" y="5253164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4.9%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14275" y="5253164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95.1%</a:t>
            </a:r>
          </a:p>
        </p:txBody>
      </p:sp>
    </p:spTree>
    <p:extLst>
      <p:ext uri="{BB962C8B-B14F-4D97-AF65-F5344CB8AC3E}">
        <p14:creationId xmlns:p14="http://schemas.microsoft.com/office/powerpoint/2010/main" val="3088457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95299" y="1409700"/>
            <a:ext cx="11201401" cy="5070464"/>
          </a:xfrm>
        </p:spPr>
        <p:txBody>
          <a:bodyPr/>
          <a:lstStyle/>
          <a:p>
            <a:r>
              <a:rPr lang="en-US" sz="1800" dirty="0"/>
              <a:t>Positives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final output layer will be able to perform multi-classifications, this same network can be applied to detect oscillation/variance and tuning issues in control loops</a:t>
            </a:r>
            <a:endParaRPr lang="en-US" sz="1800" strike="sngStrike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This method is unit agnostic, it only needs process value (PV), Setpoint (SP), and output (OP).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</a:t>
            </a:r>
            <a:r>
              <a:rPr lang="en-US" sz="1800" b="1" dirty="0"/>
              <a:t>he input tensor comprising of the whole batch (all loops) or mini batch (based on memory needed) can be processed simultaneously in very less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we can use crowd sourcing by taking feedback  of control engineers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No threshold specifications required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Not dependent on sampling time</a:t>
            </a:r>
          </a:p>
          <a:p>
            <a:endParaRPr lang="en-US" sz="1800" dirty="0"/>
          </a:p>
          <a:p>
            <a:r>
              <a:rPr lang="en-US" sz="1800" dirty="0"/>
              <a:t>Negatives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loops like Level / Temperature, (or problems) which are difficult to label by humans can not be added in training set.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KPIs which have </a:t>
            </a:r>
            <a:r>
              <a:rPr lang="en-US" sz="1800"/>
              <a:t>some quantification: </a:t>
            </a:r>
            <a:r>
              <a:rPr lang="en-US" sz="1800" dirty="0"/>
              <a:t>% stiction, Oscillation period.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11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33C336-EBF8-B53E-2D95-1D8D4DAA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Closed loop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B8D56-04EB-0CFB-08D8-6FCEF1F02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AD607E8-D27F-B979-4E1E-4815251B26BA}"/>
              </a:ext>
            </a:extLst>
          </p:cNvPr>
          <p:cNvGrpSpPr/>
          <p:nvPr/>
        </p:nvGrpSpPr>
        <p:grpSpPr>
          <a:xfrm>
            <a:off x="1485432" y="2355980"/>
            <a:ext cx="9221137" cy="2146040"/>
            <a:chOff x="762618" y="1754156"/>
            <a:chExt cx="9221137" cy="21460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87370-BB6D-4EDF-3F52-159E253BF816}"/>
                </a:ext>
              </a:extLst>
            </p:cNvPr>
            <p:cNvSpPr/>
            <p:nvPr/>
          </p:nvSpPr>
          <p:spPr>
            <a:xfrm>
              <a:off x="2211355" y="1884784"/>
              <a:ext cx="391886" cy="39188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7164063-A805-265A-9850-6D3A8CF1347B}"/>
                </a:ext>
              </a:extLst>
            </p:cNvPr>
            <p:cNvSpPr/>
            <p:nvPr/>
          </p:nvSpPr>
          <p:spPr>
            <a:xfrm>
              <a:off x="3424334" y="1754156"/>
              <a:ext cx="1463040" cy="65314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Controller </a:t>
              </a:r>
            </a:p>
            <a:p>
              <a:pPr algn="ctr"/>
              <a:r>
                <a:rPr lang="en-GB" dirty="0">
                  <a:solidFill>
                    <a:schemeClr val="tx1"/>
                  </a:solidFill>
                </a:rPr>
                <a:t>Gc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531E78B-A0A9-20EE-3FCB-46FCDD50FCB7}"/>
                </a:ext>
              </a:extLst>
            </p:cNvPr>
            <p:cNvSpPr/>
            <p:nvPr/>
          </p:nvSpPr>
          <p:spPr>
            <a:xfrm>
              <a:off x="5984032" y="1754156"/>
              <a:ext cx="1463040" cy="65314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Process</a:t>
              </a:r>
            </a:p>
            <a:p>
              <a:pPr algn="ctr"/>
              <a:r>
                <a:rPr lang="en-GB" dirty="0" err="1">
                  <a:solidFill>
                    <a:schemeClr val="tx1"/>
                  </a:solidFill>
                </a:rPr>
                <a:t>Gp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D30BD29-AC48-0B76-F4BD-091A08C1D984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4887374" y="2080727"/>
              <a:ext cx="1096658" cy="0"/>
            </a:xfrm>
            <a:prstGeom prst="straightConnector1">
              <a:avLst/>
            </a:prstGeom>
            <a:ln w="952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5864D9CB-0272-BBB3-7232-647759C5BC1E}"/>
                </a:ext>
              </a:extLst>
            </p:cNvPr>
            <p:cNvCxnSpPr>
              <a:cxnSpLocks/>
              <a:stCxn id="13" idx="3"/>
              <a:endCxn id="38" idx="3"/>
            </p:cNvCxnSpPr>
            <p:nvPr/>
          </p:nvCxnSpPr>
          <p:spPr>
            <a:xfrm flipH="1">
              <a:off x="6333619" y="2080727"/>
              <a:ext cx="1113453" cy="1492898"/>
            </a:xfrm>
            <a:prstGeom prst="bentConnector3">
              <a:avLst>
                <a:gd name="adj1" fmla="val -66620"/>
              </a:avLst>
            </a:prstGeom>
            <a:ln w="952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C9A99E-442E-B8C4-36ED-A2255A4BD025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7447072" y="2062066"/>
              <a:ext cx="2536683" cy="18661"/>
            </a:xfrm>
            <a:prstGeom prst="straightConnector1">
              <a:avLst/>
            </a:prstGeom>
            <a:ln w="952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F1DC317-8EED-BD04-9F7C-8CA2AA9028C2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833534" y="2080727"/>
              <a:ext cx="1377821" cy="0"/>
            </a:xfrm>
            <a:prstGeom prst="straightConnector1">
              <a:avLst/>
            </a:prstGeom>
            <a:ln w="952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157562-DC80-47B5-A146-ED069144EAB3}"/>
                </a:ext>
              </a:extLst>
            </p:cNvPr>
            <p:cNvCxnSpPr>
              <a:cxnSpLocks/>
            </p:cNvCxnSpPr>
            <p:nvPr/>
          </p:nvCxnSpPr>
          <p:spPr>
            <a:xfrm>
              <a:off x="2603241" y="2062066"/>
              <a:ext cx="821093" cy="0"/>
            </a:xfrm>
            <a:prstGeom prst="straightConnector1">
              <a:avLst/>
            </a:prstGeom>
            <a:ln w="952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C04C064-668C-790B-8BE0-7AFE4E0DFB0C}"/>
                </a:ext>
              </a:extLst>
            </p:cNvPr>
            <p:cNvSpPr/>
            <p:nvPr/>
          </p:nvSpPr>
          <p:spPr>
            <a:xfrm>
              <a:off x="4870579" y="3247054"/>
              <a:ext cx="1463040" cy="653142"/>
            </a:xfrm>
            <a:prstGeom prst="round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Transmitter</a:t>
              </a:r>
            </a:p>
            <a:p>
              <a:pPr algn="ctr"/>
              <a:r>
                <a:rPr lang="en-GB" dirty="0" err="1">
                  <a:solidFill>
                    <a:schemeClr val="tx1"/>
                  </a:solidFill>
                </a:rPr>
                <a:t>Gh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AAFFDF38-BB35-B361-057A-9AD72FE26172}"/>
                </a:ext>
              </a:extLst>
            </p:cNvPr>
            <p:cNvCxnSpPr>
              <a:stCxn id="38" idx="1"/>
              <a:endCxn id="11" idx="4"/>
            </p:cNvCxnSpPr>
            <p:nvPr/>
          </p:nvCxnSpPr>
          <p:spPr>
            <a:xfrm rot="10800000">
              <a:off x="2407299" y="2276671"/>
              <a:ext cx="2463281" cy="1296955"/>
            </a:xfrm>
            <a:prstGeom prst="bentConnector2">
              <a:avLst/>
            </a:prstGeom>
            <a:ln w="952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0CDAD7F-7971-CDEB-3CE6-01D6822306B4}"/>
                </a:ext>
              </a:extLst>
            </p:cNvPr>
            <p:cNvSpPr txBox="1"/>
            <p:nvPr/>
          </p:nvSpPr>
          <p:spPr>
            <a:xfrm>
              <a:off x="2071397" y="1786813"/>
              <a:ext cx="335902" cy="1959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dirty="0"/>
                <a:t>+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4F2192-9E10-061F-78DD-3617A299F70B}"/>
                </a:ext>
              </a:extLst>
            </p:cNvPr>
            <p:cNvSpPr txBox="1"/>
            <p:nvPr/>
          </p:nvSpPr>
          <p:spPr>
            <a:xfrm>
              <a:off x="2510868" y="2276671"/>
              <a:ext cx="363894" cy="270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dirty="0"/>
                <a:t>-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574080-FB36-E692-4997-04D9F127EC79}"/>
                </a:ext>
              </a:extLst>
            </p:cNvPr>
            <p:cNvSpPr txBox="1"/>
            <p:nvPr/>
          </p:nvSpPr>
          <p:spPr>
            <a:xfrm>
              <a:off x="762618" y="1754156"/>
              <a:ext cx="1090905" cy="3965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dirty="0"/>
                <a:t>SP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032B123-6FD3-0135-00E6-395FEAAA0107}"/>
                </a:ext>
              </a:extLst>
            </p:cNvPr>
            <p:cNvSpPr txBox="1"/>
            <p:nvPr/>
          </p:nvSpPr>
          <p:spPr>
            <a:xfrm>
              <a:off x="5252120" y="1754156"/>
              <a:ext cx="1090905" cy="3965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dirty="0"/>
                <a:t>OP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C0A464D-EC2B-B26D-D29C-CC702188C14B}"/>
                </a:ext>
              </a:extLst>
            </p:cNvPr>
            <p:cNvSpPr txBox="1"/>
            <p:nvPr/>
          </p:nvSpPr>
          <p:spPr>
            <a:xfrm>
              <a:off x="2994033" y="3284377"/>
              <a:ext cx="1090905" cy="3965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dirty="0"/>
                <a:t>PV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D027FB-064D-D9F8-0459-E65545FD973B}"/>
              </a:ext>
            </a:extLst>
          </p:cNvPr>
          <p:cNvSpPr txBox="1"/>
          <p:nvPr/>
        </p:nvSpPr>
        <p:spPr>
          <a:xfrm>
            <a:off x="709127" y="4879911"/>
            <a:ext cx="10987573" cy="12969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dirty="0"/>
              <a:t>PID controller is the controller used in almost all the modern DCS. </a:t>
            </a:r>
          </a:p>
          <a:p>
            <a:pPr algn="l">
              <a:spcAft>
                <a:spcPts val="600"/>
              </a:spcAft>
            </a:pPr>
            <a:r>
              <a:rPr lang="en-GB" dirty="0"/>
              <a:t>It is a linear controller</a:t>
            </a:r>
          </a:p>
          <a:p>
            <a:pPr algn="l">
              <a:spcAft>
                <a:spcPts val="600"/>
              </a:spcAft>
            </a:pPr>
            <a:r>
              <a:rPr lang="en-GB" dirty="0"/>
              <a:t>If Process is non linear the loop may exhibit oscillations. 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FFA212B-DE49-8341-40EB-300DCF66E403}"/>
              </a:ext>
            </a:extLst>
          </p:cNvPr>
          <p:cNvCxnSpPr>
            <a:endCxn id="13" idx="0"/>
          </p:cNvCxnSpPr>
          <p:nvPr/>
        </p:nvCxnSpPr>
        <p:spPr>
          <a:xfrm>
            <a:off x="5253135" y="1380931"/>
            <a:ext cx="2185231" cy="975049"/>
          </a:xfrm>
          <a:prstGeom prst="bentConnector2">
            <a:avLst/>
          </a:prstGeom>
          <a:ln w="95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ADB1B1-A369-0BEB-0237-EDE926361A75}"/>
              </a:ext>
            </a:extLst>
          </p:cNvPr>
          <p:cNvSpPr txBox="1"/>
          <p:nvPr/>
        </p:nvSpPr>
        <p:spPr>
          <a:xfrm>
            <a:off x="5228485" y="1054357"/>
            <a:ext cx="1246960" cy="284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dirty="0"/>
              <a:t>Disturbance</a:t>
            </a:r>
          </a:p>
        </p:txBody>
      </p:sp>
    </p:spTree>
    <p:extLst>
      <p:ext uri="{BB962C8B-B14F-4D97-AF65-F5344CB8AC3E}">
        <p14:creationId xmlns:p14="http://schemas.microsoft.com/office/powerpoint/2010/main" val="3708581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5104242-85E3-96B0-D8D9-1AE413402BDE}"/>
              </a:ext>
            </a:extLst>
          </p:cNvPr>
          <p:cNvSpPr/>
          <p:nvPr/>
        </p:nvSpPr>
        <p:spPr>
          <a:xfrm>
            <a:off x="5103845" y="1642188"/>
            <a:ext cx="4052287" cy="18871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82A71-5D17-B53A-4D71-797B6AC9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Closed loop control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A8E40-F316-15ED-C572-09071243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B72785-D2CA-A26A-7DC4-3D54907942DA}"/>
              </a:ext>
            </a:extLst>
          </p:cNvPr>
          <p:cNvGrpSpPr/>
          <p:nvPr/>
        </p:nvGrpSpPr>
        <p:grpSpPr>
          <a:xfrm>
            <a:off x="445068" y="2348982"/>
            <a:ext cx="10017968" cy="3697255"/>
            <a:chOff x="762618" y="4383893"/>
            <a:chExt cx="10017968" cy="369725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4EA1DF4-9139-76E7-C788-E9BC2C252731}"/>
                </a:ext>
              </a:extLst>
            </p:cNvPr>
            <p:cNvSpPr/>
            <p:nvPr/>
          </p:nvSpPr>
          <p:spPr>
            <a:xfrm>
              <a:off x="2140439" y="4528517"/>
              <a:ext cx="391886" cy="39188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49DB1C3-2065-2FB7-A9E3-ECF354FCA79E}"/>
                </a:ext>
              </a:extLst>
            </p:cNvPr>
            <p:cNvSpPr/>
            <p:nvPr/>
          </p:nvSpPr>
          <p:spPr>
            <a:xfrm>
              <a:off x="3353418" y="4383893"/>
              <a:ext cx="1463040" cy="65314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Controller </a:t>
              </a:r>
            </a:p>
            <a:p>
              <a:pPr algn="ctr"/>
              <a:r>
                <a:rPr lang="en-GB" dirty="0">
                  <a:solidFill>
                    <a:schemeClr val="tx1"/>
                  </a:solidFill>
                </a:rPr>
                <a:t>Gc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DBAB2CA-0BDB-D434-1DFB-A8F36473D608}"/>
                </a:ext>
              </a:extLst>
            </p:cNvPr>
            <p:cNvCxnSpPr>
              <a:cxnSpLocks/>
              <a:stCxn id="6" idx="3"/>
              <a:endCxn id="17" idx="1"/>
            </p:cNvCxnSpPr>
            <p:nvPr/>
          </p:nvCxnSpPr>
          <p:spPr>
            <a:xfrm>
              <a:off x="4816458" y="4710464"/>
              <a:ext cx="804299" cy="0"/>
            </a:xfrm>
            <a:prstGeom prst="straightConnector1">
              <a:avLst/>
            </a:prstGeom>
            <a:ln w="952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054447F8-73D9-14C5-A9EE-79CECB4BC06A}"/>
                </a:ext>
              </a:extLst>
            </p:cNvPr>
            <p:cNvCxnSpPr>
              <a:cxnSpLocks/>
              <a:stCxn id="16" idx="3"/>
              <a:endCxn id="12" idx="3"/>
            </p:cNvCxnSpPr>
            <p:nvPr/>
          </p:nvCxnSpPr>
          <p:spPr>
            <a:xfrm flipH="1">
              <a:off x="6262703" y="4710464"/>
              <a:ext cx="2934793" cy="1506894"/>
            </a:xfrm>
            <a:prstGeom prst="bentConnector3">
              <a:avLst>
                <a:gd name="adj1" fmla="val -19235"/>
              </a:avLst>
            </a:prstGeom>
            <a:ln w="952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8AF83E-2AFC-6D7C-01CA-EA4C4FBA2F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3903" y="4696468"/>
              <a:ext cx="2536683" cy="18661"/>
            </a:xfrm>
            <a:prstGeom prst="straightConnector1">
              <a:avLst/>
            </a:prstGeom>
            <a:ln w="952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8A662D6-7C85-B392-E06F-F3C81DF8921D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762618" y="4724460"/>
              <a:ext cx="1377821" cy="0"/>
            </a:xfrm>
            <a:prstGeom prst="straightConnector1">
              <a:avLst/>
            </a:prstGeom>
            <a:ln w="952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60827CE-5F18-0959-1AFD-C007BF9DC54A}"/>
                </a:ext>
              </a:extLst>
            </p:cNvPr>
            <p:cNvCxnSpPr>
              <a:cxnSpLocks/>
            </p:cNvCxnSpPr>
            <p:nvPr/>
          </p:nvCxnSpPr>
          <p:spPr>
            <a:xfrm>
              <a:off x="2532325" y="4705799"/>
              <a:ext cx="821093" cy="0"/>
            </a:xfrm>
            <a:prstGeom prst="straightConnector1">
              <a:avLst/>
            </a:prstGeom>
            <a:ln w="952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CE58F4C-2750-B288-BF4B-65C9EE6C1768}"/>
                </a:ext>
              </a:extLst>
            </p:cNvPr>
            <p:cNvSpPr/>
            <p:nvPr/>
          </p:nvSpPr>
          <p:spPr>
            <a:xfrm>
              <a:off x="4799663" y="5890787"/>
              <a:ext cx="1463040" cy="653142"/>
            </a:xfrm>
            <a:prstGeom prst="round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Transmitter</a:t>
              </a:r>
            </a:p>
            <a:p>
              <a:pPr algn="ctr"/>
              <a:r>
                <a:rPr lang="en-GB" dirty="0" err="1">
                  <a:solidFill>
                    <a:schemeClr val="tx1"/>
                  </a:solidFill>
                </a:rPr>
                <a:t>Gh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F59D905D-8F04-0577-7444-B3FA446A438D}"/>
                </a:ext>
              </a:extLst>
            </p:cNvPr>
            <p:cNvCxnSpPr>
              <a:cxnSpLocks/>
              <a:stCxn id="12" idx="1"/>
              <a:endCxn id="5" idx="4"/>
            </p:cNvCxnSpPr>
            <p:nvPr/>
          </p:nvCxnSpPr>
          <p:spPr>
            <a:xfrm rot="10800000">
              <a:off x="2336383" y="4920404"/>
              <a:ext cx="2463281" cy="1296955"/>
            </a:xfrm>
            <a:prstGeom prst="bentConnector2">
              <a:avLst/>
            </a:prstGeom>
            <a:ln w="952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6F904E-7E39-6D93-7BD5-B0D1BB962F8F}"/>
                </a:ext>
              </a:extLst>
            </p:cNvPr>
            <p:cNvSpPr txBox="1"/>
            <p:nvPr/>
          </p:nvSpPr>
          <p:spPr>
            <a:xfrm>
              <a:off x="2000481" y="4430546"/>
              <a:ext cx="335902" cy="1959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dirty="0"/>
                <a:t>+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C512A6-F1B9-BCCB-3782-CBB329B35F0D}"/>
                </a:ext>
              </a:extLst>
            </p:cNvPr>
            <p:cNvSpPr txBox="1"/>
            <p:nvPr/>
          </p:nvSpPr>
          <p:spPr>
            <a:xfrm>
              <a:off x="2439952" y="4920404"/>
              <a:ext cx="363894" cy="270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dirty="0"/>
                <a:t>-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BB85852-6489-BF8A-B8BA-1C265A7F6F33}"/>
                </a:ext>
              </a:extLst>
            </p:cNvPr>
            <p:cNvSpPr/>
            <p:nvPr/>
          </p:nvSpPr>
          <p:spPr>
            <a:xfrm>
              <a:off x="7734456" y="4383893"/>
              <a:ext cx="1463040" cy="65314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Process</a:t>
              </a:r>
            </a:p>
            <a:p>
              <a:pPr algn="ctr"/>
              <a:r>
                <a:rPr lang="en-GB" dirty="0" err="1">
                  <a:solidFill>
                    <a:schemeClr val="tx1"/>
                  </a:solidFill>
                </a:rPr>
                <a:t>Gp</a:t>
              </a:r>
              <a:r>
                <a:rPr lang="en-GB" dirty="0">
                  <a:solidFill>
                    <a:schemeClr val="tx1"/>
                  </a:solidFill>
                </a:rPr>
                <a:t>’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A194C3B-6480-70AD-8FA0-E462DB0BADD5}"/>
                </a:ext>
              </a:extLst>
            </p:cNvPr>
            <p:cNvSpPr/>
            <p:nvPr/>
          </p:nvSpPr>
          <p:spPr>
            <a:xfrm>
              <a:off x="5620757" y="4383893"/>
              <a:ext cx="1463040" cy="653142"/>
            </a:xfrm>
            <a:prstGeom prst="round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Valve</a:t>
              </a:r>
            </a:p>
            <a:p>
              <a:pPr algn="ctr"/>
              <a:r>
                <a:rPr lang="en-GB" dirty="0" err="1">
                  <a:solidFill>
                    <a:schemeClr val="tx1"/>
                  </a:solidFill>
                </a:rPr>
                <a:t>Gv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38EAD99-67B9-73D0-F570-0EEC05EEE7F7}"/>
                </a:ext>
              </a:extLst>
            </p:cNvPr>
            <p:cNvCxnSpPr>
              <a:cxnSpLocks/>
              <a:stCxn id="17" idx="3"/>
              <a:endCxn id="16" idx="1"/>
            </p:cNvCxnSpPr>
            <p:nvPr/>
          </p:nvCxnSpPr>
          <p:spPr>
            <a:xfrm>
              <a:off x="7083797" y="4710464"/>
              <a:ext cx="650659" cy="0"/>
            </a:xfrm>
            <a:prstGeom prst="straightConnector1">
              <a:avLst/>
            </a:prstGeom>
            <a:ln w="952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1E4E34-9B3A-9B23-CB81-E02A96EF7B72}"/>
                </a:ext>
              </a:extLst>
            </p:cNvPr>
            <p:cNvSpPr txBox="1"/>
            <p:nvPr/>
          </p:nvSpPr>
          <p:spPr>
            <a:xfrm>
              <a:off x="2911922" y="5906457"/>
              <a:ext cx="1090905" cy="3965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dirty="0"/>
                <a:t>PV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C3830A-E2D8-4E6D-BB99-EEEE78595E1A}"/>
                </a:ext>
              </a:extLst>
            </p:cNvPr>
            <p:cNvSpPr txBox="1"/>
            <p:nvPr/>
          </p:nvSpPr>
          <p:spPr>
            <a:xfrm>
              <a:off x="804369" y="4421216"/>
              <a:ext cx="1090905" cy="3965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dirty="0"/>
                <a:t>SP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8B46D9-05A6-B6F6-F0DC-359FBA0974FC}"/>
                </a:ext>
              </a:extLst>
            </p:cNvPr>
            <p:cNvSpPr txBox="1"/>
            <p:nvPr/>
          </p:nvSpPr>
          <p:spPr>
            <a:xfrm>
              <a:off x="5066591" y="4421216"/>
              <a:ext cx="1090905" cy="3965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dirty="0"/>
                <a:t>OP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B0DE7D-BDA9-3680-6B9C-26E4B0B8DBEE}"/>
                </a:ext>
              </a:extLst>
            </p:cNvPr>
            <p:cNvSpPr txBox="1"/>
            <p:nvPr/>
          </p:nvSpPr>
          <p:spPr>
            <a:xfrm>
              <a:off x="6810878" y="6784192"/>
              <a:ext cx="3740022" cy="12969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dirty="0"/>
                <a:t>Positioner</a:t>
              </a:r>
            </a:p>
            <a:p>
              <a:pPr algn="l"/>
              <a:r>
                <a:rPr lang="en-GB" dirty="0"/>
                <a:t>Valve Characteristics</a:t>
              </a:r>
            </a:p>
            <a:p>
              <a:r>
                <a:rPr lang="en-GB" dirty="0"/>
                <a:t>Valve Limits</a:t>
              </a:r>
            </a:p>
            <a:p>
              <a:pPr algn="l"/>
              <a:r>
                <a:rPr lang="en-GB" dirty="0"/>
                <a:t>Stiction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405ED03-B4BD-EE34-F0CB-1DCE80B192CA}"/>
              </a:ext>
            </a:extLst>
          </p:cNvPr>
          <p:cNvCxnSpPr>
            <a:endCxn id="16" idx="0"/>
          </p:cNvCxnSpPr>
          <p:nvPr/>
        </p:nvCxnSpPr>
        <p:spPr>
          <a:xfrm>
            <a:off x="5579706" y="1390261"/>
            <a:ext cx="2568720" cy="958721"/>
          </a:xfrm>
          <a:prstGeom prst="bentConnector2">
            <a:avLst/>
          </a:prstGeom>
          <a:ln w="95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F892EDE-01BE-9109-CB9D-FE8CFD66EA23}"/>
              </a:ext>
            </a:extLst>
          </p:cNvPr>
          <p:cNvSpPr txBox="1"/>
          <p:nvPr/>
        </p:nvSpPr>
        <p:spPr>
          <a:xfrm>
            <a:off x="5579706" y="1101010"/>
            <a:ext cx="1246960" cy="284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dirty="0"/>
              <a:t>Disturbance</a:t>
            </a:r>
          </a:p>
        </p:txBody>
      </p:sp>
    </p:spTree>
    <p:extLst>
      <p:ext uri="{BB962C8B-B14F-4D97-AF65-F5344CB8AC3E}">
        <p14:creationId xmlns:p14="http://schemas.microsoft.com/office/powerpoint/2010/main" val="149461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CBC57-D554-5D08-D39D-D34E8CBB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Valve positioners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07F8D6-48BC-7D9B-BF61-BB7ADA08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D56D0-56A3-57CF-5CCA-E55F4B7C8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39"/>
          <a:stretch/>
        </p:blipFill>
        <p:spPr>
          <a:xfrm>
            <a:off x="5716555" y="1807539"/>
            <a:ext cx="6394580" cy="3650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DEBE9-02D0-3679-EBC1-07BFAA015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42" y="1497223"/>
            <a:ext cx="4546361" cy="386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32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VALVE Stiction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943" y="455724"/>
            <a:ext cx="3439138" cy="29070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383" y="3578821"/>
            <a:ext cx="4012424" cy="2592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49784" b="10524"/>
          <a:stretch/>
        </p:blipFill>
        <p:spPr>
          <a:xfrm>
            <a:off x="4387102" y="1459684"/>
            <a:ext cx="3177281" cy="3290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5104" r="50185" b="13412"/>
          <a:stretch/>
        </p:blipFill>
        <p:spPr>
          <a:xfrm>
            <a:off x="495299" y="1459684"/>
            <a:ext cx="3998270" cy="38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82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91" y="1845578"/>
            <a:ext cx="6718679" cy="50095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26591" y="1124125"/>
            <a:ext cx="2315361" cy="9311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dirty="0"/>
              <a:t>Bicoherence for Non linearity detection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41952" y="5953020"/>
            <a:ext cx="2550253" cy="6459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dirty="0"/>
              <a:t>OP/PV biplot for </a:t>
            </a:r>
            <a:r>
              <a:rPr lang="en-US" dirty="0" err="1"/>
              <a:t>stiction</a:t>
            </a:r>
            <a:r>
              <a:rPr lang="en-US" dirty="0"/>
              <a:t> quantification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775" y="1963024"/>
            <a:ext cx="5216539" cy="343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9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VALVe</a:t>
            </a:r>
            <a:r>
              <a:rPr lang="en-US" dirty="0"/>
              <a:t> </a:t>
            </a:r>
            <a:r>
              <a:rPr lang="en-US" dirty="0" err="1"/>
              <a:t>Stiction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19178" y="825070"/>
            <a:ext cx="10474555" cy="5394755"/>
            <a:chOff x="1879532" y="638946"/>
            <a:chExt cx="10474555" cy="5164211"/>
          </a:xfrm>
        </p:grpSpPr>
        <p:pic>
          <p:nvPicPr>
            <p:cNvPr id="1026" name="Picture 2" descr="UNTITL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9532" y="1077269"/>
              <a:ext cx="8397831" cy="472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8036907" y="1497625"/>
              <a:ext cx="2258009" cy="2884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Set Point</a:t>
              </a:r>
            </a:p>
          </p:txBody>
        </p:sp>
        <p:cxnSp>
          <p:nvCxnSpPr>
            <p:cNvPr id="6" name="Straight Arrow Connector 5"/>
            <p:cNvCxnSpPr>
              <a:stCxn id="3" idx="1"/>
            </p:cNvCxnSpPr>
            <p:nvPr/>
          </p:nvCxnSpPr>
          <p:spPr>
            <a:xfrm flipH="1">
              <a:off x="9414765" y="749939"/>
              <a:ext cx="580142" cy="531348"/>
            </a:xfrm>
            <a:prstGeom prst="straightConnector1">
              <a:avLst/>
            </a:prstGeom>
            <a:ln w="9525">
              <a:solidFill>
                <a:srgbClr val="FF9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1"/>
            </p:cNvCxnSpPr>
            <p:nvPr/>
          </p:nvCxnSpPr>
          <p:spPr>
            <a:xfrm flipH="1" flipV="1">
              <a:off x="7881397" y="1353418"/>
              <a:ext cx="155510" cy="288443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9994907" y="638946"/>
              <a:ext cx="2359180" cy="2219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sz="1400" b="1" dirty="0">
                  <a:solidFill>
                    <a:srgbClr val="FF9900"/>
                  </a:solidFill>
                </a:rPr>
                <a:t>Process Variable (PV)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9138406" y="3361297"/>
            <a:ext cx="30535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Stiction</a:t>
            </a:r>
            <a:r>
              <a:rPr lang="en-US" sz="1600" dirty="0"/>
              <a:t> is resistance to the start of motion.</a:t>
            </a:r>
          </a:p>
          <a:p>
            <a:endParaRPr lang="en-US" sz="1600" dirty="0"/>
          </a:p>
          <a:p>
            <a:r>
              <a:rPr lang="en-US" sz="1600" dirty="0"/>
              <a:t>2% </a:t>
            </a:r>
            <a:r>
              <a:rPr lang="en-US" sz="1600" dirty="0" err="1"/>
              <a:t>Stiction</a:t>
            </a:r>
            <a:r>
              <a:rPr lang="en-US" sz="1600" dirty="0"/>
              <a:t> means that when valve gets stuck, it will start moving only after the cumulative change of its control signal is greater than or equal to 2%.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05627" y="952485"/>
            <a:ext cx="2258009" cy="288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 err="1"/>
              <a:t>Stiction</a:t>
            </a:r>
            <a:r>
              <a:rPr lang="en-US" sz="1400" b="1" dirty="0"/>
              <a:t> Present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3000" y="945682"/>
            <a:ext cx="2258009" cy="288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 err="1"/>
              <a:t>Stiction</a:t>
            </a:r>
            <a:r>
              <a:rPr lang="en-US" sz="1400" b="1" dirty="0"/>
              <a:t> Not Present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5589" y="1247856"/>
            <a:ext cx="2604399" cy="164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7742"/>
      </p:ext>
    </p:extLst>
  </p:cSld>
  <p:clrMapOvr>
    <a:masterClrMapping/>
  </p:clrMapOvr>
</p:sld>
</file>

<file path=ppt/theme/theme1.xml><?xml version="1.0" encoding="utf-8"?>
<a:theme xmlns:a="http://schemas.openxmlformats.org/drawingml/2006/main" name="Honeywell 2019">
  <a:themeElements>
    <a:clrScheme name="Honeywell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oneywell_v14" id="{4C955DBE-6A6B-4404-A7FC-985F50DCB814}" vid="{9FCABB78-B434-4B7B-86A1-129067C79F96}"/>
    </a:ext>
  </a:extLst>
</a:theme>
</file>

<file path=ppt/theme/theme2.xml><?xml version="1.0" encoding="utf-8"?>
<a:theme xmlns:a="http://schemas.openxmlformats.org/drawingml/2006/main" name="Office Theme">
  <a:themeElements>
    <a:clrScheme name="Honeywell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oneywell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782219711EB646ADE630BB4AB57ACF" ma:contentTypeVersion="9" ma:contentTypeDescription="Create a new document." ma:contentTypeScope="" ma:versionID="1e8dfd7c841f721e6513f43f8108cd8c">
  <xsd:schema xmlns:xsd="http://www.w3.org/2001/XMLSchema" xmlns:xs="http://www.w3.org/2001/XMLSchema" xmlns:p="http://schemas.microsoft.com/office/2006/metadata/properties" xmlns:ns2="86f734fe-f520-4a15-88a7-1cc0284c39b9" xmlns:ns3="6adcb138-2c6b-49e3-94d2-70cd1a2e0d91" targetNamespace="http://schemas.microsoft.com/office/2006/metadata/properties" ma:root="true" ma:fieldsID="568459f09b5e93c725d41e3ee5147408" ns2:_="" ns3:_="">
    <xsd:import namespace="86f734fe-f520-4a15-88a7-1cc0284c39b9"/>
    <xsd:import namespace="6adcb138-2c6b-49e3-94d2-70cd1a2e0d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734fe-f520-4a15-88a7-1cc0284c39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dcb138-2c6b-49e3-94d2-70cd1a2e0d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5618EA-EC1E-43D5-A7B8-29393A7731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734fe-f520-4a15-88a7-1cc0284c39b9"/>
    <ds:schemaRef ds:uri="6adcb138-2c6b-49e3-94d2-70cd1a2e0d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8308AD-929C-4AF1-934C-AD13F105D728}">
  <ds:schemaRefs>
    <ds:schemaRef ds:uri="86f734fe-f520-4a15-88a7-1cc0284c39b9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http://purl.org/dc/dcmitype/"/>
    <ds:schemaRef ds:uri="6adcb138-2c6b-49e3-94d2-70cd1a2e0d91"/>
    <ds:schemaRef ds:uri="http://schemas.microsoft.com/office/2006/documentManagement/typ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3A96D48-C214-4F88-BF4C-52E319A5EF2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717d80d-b29e-4564-bcc8-1d711dae1c3a}" enabled="1" method="Privileged" siteId="{96ece526-9c7d-48b0-8daf-8b93c90a5d1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Honeywell PPT Template_16x9</Template>
  <TotalTime>15964</TotalTime>
  <Words>1248</Words>
  <Application>Microsoft Office PowerPoint</Application>
  <PresentationFormat>Widescreen</PresentationFormat>
  <Paragraphs>362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Arial Black</vt:lpstr>
      <vt:lpstr>Calibri</vt:lpstr>
      <vt:lpstr>Honeywell Sans</vt:lpstr>
      <vt:lpstr>Honeywell 2019</vt:lpstr>
      <vt:lpstr>Convolutional Neural Network  For STICTION Detection</vt:lpstr>
      <vt:lpstr>Summary</vt:lpstr>
      <vt:lpstr>Closed loop control and stiction</vt:lpstr>
      <vt:lpstr>Closed loop control</vt:lpstr>
      <vt:lpstr>Closed loop control</vt:lpstr>
      <vt:lpstr>Valve positioners</vt:lpstr>
      <vt:lpstr>VALVE Stiction</vt:lpstr>
      <vt:lpstr>Classical methods</vt:lpstr>
      <vt:lpstr>VALVe Stiction</vt:lpstr>
      <vt:lpstr>Sticky valves</vt:lpstr>
      <vt:lpstr>Non sticky</vt:lpstr>
      <vt:lpstr>Different types of Neural networks</vt:lpstr>
      <vt:lpstr>Multi layer perceptron NEURAL network</vt:lpstr>
      <vt:lpstr>Recurrent neural network</vt:lpstr>
      <vt:lpstr>Recurrent neural network</vt:lpstr>
      <vt:lpstr>Convolution NEURAL NETWORK </vt:lpstr>
      <vt:lpstr>Convolution NEURAL NETWORK </vt:lpstr>
      <vt:lpstr>PowerPoint Presentation</vt:lpstr>
      <vt:lpstr>Convolution neural network (1D)</vt:lpstr>
      <vt:lpstr>Stiction detection Project</vt:lpstr>
      <vt:lpstr>Data description</vt:lpstr>
      <vt:lpstr>Initial attempts</vt:lpstr>
      <vt:lpstr>Data Augmentation</vt:lpstr>
      <vt:lpstr>Accuracy- Augmented data</vt:lpstr>
      <vt:lpstr>Data balancing</vt:lpstr>
      <vt:lpstr>After Balancing data</vt:lpstr>
      <vt:lpstr>Hyper parameter tuning/trials</vt:lpstr>
      <vt:lpstr>Model</vt:lpstr>
      <vt:lpstr>1D Convolutional Neural Networks</vt:lpstr>
      <vt:lpstr>Results</vt:lpstr>
      <vt:lpstr>Pros and cons</vt:lpstr>
    </vt:vector>
  </TitlesOfParts>
  <Company>Interpublic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Honeywell  PowerPoint template 2019</dc:title>
  <dc:creator>Pezza, Christine (NYC-MRM)</dc:creator>
  <cp:lastModifiedBy>Dave, Sanjay</cp:lastModifiedBy>
  <cp:revision>151</cp:revision>
  <dcterms:created xsi:type="dcterms:W3CDTF">2019-05-06T16:38:41Z</dcterms:created>
  <dcterms:modified xsi:type="dcterms:W3CDTF">2023-11-02T04:49:18Z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0x0101003D782219711EB646ADE630BB4AB57ACF</vt:lpwstr>
  </property>
  <property fmtid="{D5CDD505-2E9C-101B-9397-08002B2CF9AE}" pid="3" name="MSIP_Label_d546e5e1-5d42-4630-bacd-c69bfdcbd5e8_Enabled">
    <vt:lpwstr>true</vt:lpwstr>
  </property>
  <property fmtid="{D5CDD505-2E9C-101B-9397-08002B2CF9AE}" pid="4" name="MSIP_Label_d546e5e1-5d42-4630-bacd-c69bfdcbd5e8_SetDate">
    <vt:lpwstr>2021-06-07T07:38:24Z</vt:lpwstr>
  </property>
  <property fmtid="{D5CDD505-2E9C-101B-9397-08002B2CF9AE}" pid="5" name="MSIP_Label_d546e5e1-5d42-4630-bacd-c69bfdcbd5e8_Method">
    <vt:lpwstr>Standard</vt:lpwstr>
  </property>
  <property fmtid="{D5CDD505-2E9C-101B-9397-08002B2CF9AE}" pid="6" name="MSIP_Label_d546e5e1-5d42-4630-bacd-c69bfdcbd5e8_Name">
    <vt:lpwstr>d546e5e1-5d42-4630-bacd-c69bfdcbd5e8</vt:lpwstr>
  </property>
  <property fmtid="{D5CDD505-2E9C-101B-9397-08002B2CF9AE}" pid="7" name="MSIP_Label_d546e5e1-5d42-4630-bacd-c69bfdcbd5e8_SiteId">
    <vt:lpwstr>96ece526-9c7d-48b0-8daf-8b93c90a5d18</vt:lpwstr>
  </property>
  <property fmtid="{D5CDD505-2E9C-101B-9397-08002B2CF9AE}" pid="8" name="MSIP_Label_d546e5e1-5d42-4630-bacd-c69bfdcbd5e8_ActionId">
    <vt:lpwstr>a03abce6-529c-47e3-897a-718e9cc9e5d3</vt:lpwstr>
  </property>
  <property fmtid="{D5CDD505-2E9C-101B-9397-08002B2CF9AE}" pid="9" name="MSIP_Label_d546e5e1-5d42-4630-bacd-c69bfdcbd5e8_ContentBits">
    <vt:lpwstr>0</vt:lpwstr>
  </property>
  <property fmtid="{D5CDD505-2E9C-101B-9397-08002B2CF9AE}" pid="10" name="SmartTag">
    <vt:lpwstr>4</vt:lpwstr>
  </property>
</Properties>
</file>